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6" r:id="rId2"/>
    <p:sldId id="360" r:id="rId3"/>
    <p:sldId id="343" r:id="rId4"/>
    <p:sldId id="345" r:id="rId5"/>
    <p:sldId id="375" r:id="rId6"/>
    <p:sldId id="362" r:id="rId7"/>
    <p:sldId id="363" r:id="rId8"/>
    <p:sldId id="364" r:id="rId9"/>
    <p:sldId id="367" r:id="rId10"/>
    <p:sldId id="368" r:id="rId11"/>
    <p:sldId id="369" r:id="rId12"/>
    <p:sldId id="344" r:id="rId13"/>
    <p:sldId id="346" r:id="rId14"/>
    <p:sldId id="374" r:id="rId15"/>
    <p:sldId id="371" r:id="rId16"/>
    <p:sldId id="376" r:id="rId17"/>
    <p:sldId id="373" r:id="rId18"/>
    <p:sldId id="283" r:id="rId19"/>
  </p:sldIdLst>
  <p:sldSz cx="9144000" cy="5143500" type="screen16x9"/>
  <p:notesSz cx="6858000" cy="994568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82C7F"/>
    <a:srgbClr val="0A0A7C"/>
    <a:srgbClr val="31859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00" autoAdjust="0"/>
    <p:restoredTop sz="94660"/>
  </p:normalViewPr>
  <p:slideViewPr>
    <p:cSldViewPr showGuides="1">
      <p:cViewPr>
        <p:scale>
          <a:sx n="87" d="100"/>
          <a:sy n="87" d="100"/>
        </p:scale>
        <p:origin x="726" y="27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72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972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D96C38-5CC6-4E5F-B480-43626F6B2B19}" type="datetimeFigureOut">
              <a:rPr lang="ru-RU" smtClean="0"/>
              <a:t>16.04.2025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" y="746125"/>
            <a:ext cx="6629400" cy="37290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724202"/>
            <a:ext cx="5486400" cy="447556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46678"/>
            <a:ext cx="2971800" cy="4972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9446678"/>
            <a:ext cx="2971800" cy="4972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DA689E-BF25-459B-AC17-D0F562D79E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61376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DA689E-BF25-459B-AC17-D0F562D79EC2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65409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DA689E-BF25-459B-AC17-D0F562D79EC2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70521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16.04.2025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23531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16.04.2025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54963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16.04.2025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29781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16.04.2025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65710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16.04.2025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83472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16.04.2025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61705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16.04.2025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97569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16.04.2025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84946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16.04.2025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82571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16.04.2025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49768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16.04.2025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95643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55B961-173D-41C4-A722-0B2AA6CD2F7B}" type="datetimeFigureOut">
              <a:rPr lang="ru-RU" smtClean="0"/>
              <a:t>16.04.2025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05602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15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5" Type="http://schemas.openxmlformats.org/officeDocument/2006/relationships/image" Target="../media/image21.jpg"/><Relationship Id="rId4" Type="http://schemas.openxmlformats.org/officeDocument/2006/relationships/notesSlide" Target="../notesSlides/notesSlide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3.png"/><Relationship Id="rId7" Type="http://schemas.openxmlformats.org/officeDocument/2006/relationships/image" Target="../media/image2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-9538"/>
            <a:ext cx="4013936" cy="5153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0800000">
            <a:off x="5422361" y="-1"/>
            <a:ext cx="372163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Прямоугольник 29"/>
          <p:cNvSpPr/>
          <p:nvPr/>
        </p:nvSpPr>
        <p:spPr>
          <a:xfrm>
            <a:off x="3275856" y="630458"/>
            <a:ext cx="5461388" cy="222932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TextBox 31"/>
          <p:cNvSpPr txBox="1"/>
          <p:nvPr/>
        </p:nvSpPr>
        <p:spPr>
          <a:xfrm>
            <a:off x="4216607" y="794495"/>
            <a:ext cx="441216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ПОДВИГУ НАРОДА </a:t>
            </a:r>
            <a:r>
              <a:rPr lang="en-US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ЖИТЬ В ВЕКАХ. 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 80-ЛЕТИЮ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ПОБЕДЫ СОВЕТСКОГО НАРОДА В ВЕЛИКОЙ ОТЕЧЕСТВЕННОЙ ВОЙНЕ</a:t>
            </a:r>
            <a:endParaRPr lang="ru-RU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3707904" y="884226"/>
            <a:ext cx="180020" cy="17595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Прямоугольник 33"/>
          <p:cNvSpPr/>
          <p:nvPr/>
        </p:nvSpPr>
        <p:spPr>
          <a:xfrm rot="5400000">
            <a:off x="1755912" y="4598336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Прямоугольник 36"/>
          <p:cNvSpPr/>
          <p:nvPr/>
        </p:nvSpPr>
        <p:spPr>
          <a:xfrm>
            <a:off x="3959932" y="4191929"/>
            <a:ext cx="108011" cy="95419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TextBox 38"/>
          <p:cNvSpPr txBox="1"/>
          <p:nvPr/>
        </p:nvSpPr>
        <p:spPr>
          <a:xfrm>
            <a:off x="4175956" y="2931790"/>
            <a:ext cx="4500500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300" b="1" dirty="0">
                <a:solidFill>
                  <a:srgbClr val="002060"/>
                </a:solidFill>
              </a:rPr>
              <a:t>Единый день </a:t>
            </a:r>
            <a:br>
              <a:rPr lang="ru-RU" sz="2300" b="1" dirty="0">
                <a:solidFill>
                  <a:srgbClr val="002060"/>
                </a:solidFill>
              </a:rPr>
            </a:br>
            <a:r>
              <a:rPr lang="ru-RU" sz="2300" b="1" dirty="0">
                <a:solidFill>
                  <a:srgbClr val="002060"/>
                </a:solidFill>
              </a:rPr>
              <a:t>информирования населения </a:t>
            </a:r>
            <a:r>
              <a:rPr lang="ru-RU" sz="2300" b="1" dirty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ru-RU" sz="2300" b="1" dirty="0">
                <a:solidFill>
                  <a:schemeClr val="tx2">
                    <a:lumMod val="75000"/>
                  </a:schemeClr>
                </a:solidFill>
              </a:rPr>
            </a:br>
            <a:endParaRPr lang="ru-RU" sz="23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627934" y="4484362"/>
            <a:ext cx="15762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апрель 2025 г.</a:t>
            </a:r>
          </a:p>
        </p:txBody>
      </p:sp>
      <p:sp>
        <p:nvSpPr>
          <p:cNvPr id="4" name="AutoShape 2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4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6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8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9830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Видео без названия — сделано в Clipchamp_1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" y="0"/>
            <a:ext cx="9144000" cy="5143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648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5164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39552" y="169712"/>
            <a:ext cx="83529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РАССЛЕДОВАНИЕ УГОЛОВНОГО ДЕЛА ПО ФАКТУ ГЕНОЦИДА БЕЛОРУССКОГО НАРОДА В ПЕРИОД ВОВ И В ПОСЛЕВОЕННЫЙ ПЕРИОД</a:t>
            </a:r>
          </a:p>
        </p:txBody>
      </p:sp>
      <p:sp>
        <p:nvSpPr>
          <p:cNvPr id="8" name="Прямоугольник 7"/>
          <p:cNvSpPr/>
          <p:nvPr/>
        </p:nvSpPr>
        <p:spPr>
          <a:xfrm rot="5400000">
            <a:off x="8558097" y="4307901"/>
            <a:ext cx="200206" cy="9716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572716" y="843558"/>
            <a:ext cx="41433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 </a:t>
            </a:r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апреле 2021 г.</a:t>
            </a:r>
            <a:r>
              <a:rPr lang="ru-RU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Генеральная прокуратура Республики Беларусь возбудила уголовное дело о геноциде белорусского народа в годы Великой Отечественной войны и послевоенный период.</a:t>
            </a:r>
          </a:p>
          <a:p>
            <a:r>
              <a:rPr lang="ru-RU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Допрошено </a:t>
            </a:r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19 085 человек</a:t>
            </a:r>
            <a:r>
              <a:rPr lang="ru-RU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включая почти </a:t>
            </a:r>
            <a:br>
              <a:rPr lang="ru-RU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8 000 потерпевших</a:t>
            </a:r>
            <a:r>
              <a:rPr lang="ru-RU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(бывших узников лагерей смерти на территории Беларуси и за её пределами).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968044" y="1350037"/>
            <a:ext cx="4032448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УЩЕРБ ОТ ПРЕСТУПЛЕНИЙ НАЦИСТОВ</a:t>
            </a: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43,5</a:t>
            </a: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тыс. </a:t>
            </a: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тонн </a:t>
            </a: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золота</a:t>
            </a:r>
            <a:r>
              <a:rPr lang="ru-RU" b="1" dirty="0">
                <a:solidFill>
                  <a:schemeClr val="bg1"/>
                </a:solidFill>
              </a:rPr>
              <a:t>, </a:t>
            </a:r>
            <a:endParaRPr lang="ru-RU" b="1" dirty="0" smtClean="0">
              <a:solidFill>
                <a:schemeClr val="bg1"/>
              </a:solidFill>
            </a:endParaRPr>
          </a:p>
          <a:p>
            <a:r>
              <a:rPr lang="ru-RU" b="1" dirty="0" smtClean="0">
                <a:solidFill>
                  <a:schemeClr val="bg1"/>
                </a:solidFill>
              </a:rPr>
              <a:t>что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 состоянию на </a:t>
            </a:r>
            <a:r>
              <a:rPr lang="ru-RU" b="1" dirty="0">
                <a:solidFill>
                  <a:schemeClr val="bg1"/>
                </a:solidFill>
              </a:rPr>
              <a:t>1 октября 2022 </a:t>
            </a:r>
            <a:r>
              <a:rPr lang="ru-RU" b="1" dirty="0" smtClean="0">
                <a:solidFill>
                  <a:schemeClr val="bg1"/>
                </a:solidFill>
              </a:rPr>
              <a:t>г. </a:t>
            </a:r>
          </a:p>
          <a:p>
            <a:r>
              <a:rPr lang="ru-RU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эквивалентно</a:t>
            </a:r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2,3</a:t>
            </a: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трлн долларов </a:t>
            </a: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США</a:t>
            </a:r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860032" y="1059582"/>
            <a:ext cx="4140460" cy="194421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0541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-20538"/>
            <a:ext cx="9144000" cy="5164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431540" y="147214"/>
            <a:ext cx="6336704" cy="95055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Прямоугольник 14"/>
          <p:cNvSpPr/>
          <p:nvPr/>
        </p:nvSpPr>
        <p:spPr>
          <a:xfrm rot="5400000">
            <a:off x="8346559" y="3954720"/>
            <a:ext cx="296762" cy="12981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683927" y="3765494"/>
            <a:ext cx="482417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/>
              <a:t>ЗАБОТА О ВЕТЕРАНАХ ЯВЛЯЕТСЯ ПРИОРИТЕТНЫМ НАПРАВЛЕНИЕМ ГОСУДАРСТВЕННОЙ ПОЛИТИКИ БЕЛАРУСИ</a:t>
            </a:r>
            <a:endParaRPr lang="ru-RU" sz="2000" b="1" dirty="0">
              <a:solidFill>
                <a:srgbClr val="182C7F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11560" y="268546"/>
            <a:ext cx="597666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ЖИВЫЕ СВИДЕТЕЛИ И УЧАСТНИКИ ГЕРОИЧЕСКИХ СОБЫТИЙ ВЕЛИКОЙ ОТЕЧЕСТВЕННОЙ ВОЙНЫ</a:t>
            </a:r>
            <a:endParaRPr lang="ru-RU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83927" y="1347614"/>
            <a:ext cx="4572000" cy="264687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 smtClean="0"/>
              <a:t>По состоянию на 1 января 2025 года </a:t>
            </a:r>
          </a:p>
          <a:p>
            <a:r>
              <a:rPr lang="ru-RU" b="1" dirty="0" smtClean="0"/>
              <a:t>в Республике Беларусь проживали </a:t>
            </a:r>
          </a:p>
          <a:p>
            <a:r>
              <a:rPr lang="ru-RU" sz="3000" b="1" dirty="0" smtClean="0"/>
              <a:t>875 </a:t>
            </a:r>
            <a:r>
              <a:rPr lang="ru-RU" sz="3000" b="1" dirty="0"/>
              <a:t>ветеранов</a:t>
            </a:r>
            <a:r>
              <a:rPr lang="ru-RU" dirty="0"/>
              <a:t> </a:t>
            </a:r>
            <a:br>
              <a:rPr lang="ru-RU" dirty="0"/>
            </a:br>
            <a:r>
              <a:rPr lang="ru-RU" dirty="0"/>
              <a:t>Великой Отечественной войны</a:t>
            </a:r>
          </a:p>
          <a:p>
            <a:endParaRPr lang="ru-RU" sz="1400" dirty="0"/>
          </a:p>
          <a:p>
            <a:r>
              <a:rPr lang="ru-RU" sz="3000" b="1" dirty="0"/>
              <a:t>6,3 тыс. человек</a:t>
            </a:r>
            <a:r>
              <a:rPr lang="ru-RU" sz="3000" dirty="0"/>
              <a:t>, </a:t>
            </a:r>
            <a:r>
              <a:rPr lang="ru-RU" dirty="0"/>
              <a:t>пострадавших от последствий войны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6294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211960" y="323209"/>
            <a:ext cx="4559817" cy="447618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4499992" y="555526"/>
            <a:ext cx="38164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chemeClr val="bg1"/>
                </a:solidFill>
              </a:rPr>
              <a:t>УВЕКОВЕЧИВАНИЕ ПАМЯТИ О ГЕРОИЧЕСКИХ СТРАНИЦАХ ИСТОРИИ</a:t>
            </a:r>
            <a:endParaRPr lang="ru-RU" sz="1600" dirty="0">
              <a:solidFill>
                <a:schemeClr val="bg1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 rot="5400000">
            <a:off x="385697" y="4313595"/>
            <a:ext cx="200206" cy="9716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4788024" y="1212763"/>
            <a:ext cx="3888432" cy="34240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550" dirty="0">
                <a:solidFill>
                  <a:schemeClr val="bg1"/>
                </a:solidFill>
              </a:rPr>
              <a:t>За учреждениями образования закреплено </a:t>
            </a:r>
            <a:r>
              <a:rPr lang="ru-RU" sz="1550" b="1" dirty="0">
                <a:solidFill>
                  <a:schemeClr val="bg1"/>
                </a:solidFill>
              </a:rPr>
              <a:t>2 643 </a:t>
            </a:r>
            <a:r>
              <a:rPr lang="ru-RU" sz="1550" dirty="0">
                <a:solidFill>
                  <a:schemeClr val="bg1"/>
                </a:solidFill>
              </a:rPr>
              <a:t>мемориальных объекта и воинских захоронений</a:t>
            </a:r>
          </a:p>
          <a:p>
            <a:endParaRPr lang="ru-RU" sz="1500" dirty="0">
              <a:solidFill>
                <a:schemeClr val="bg1"/>
              </a:solidFill>
            </a:endParaRPr>
          </a:p>
          <a:p>
            <a:r>
              <a:rPr lang="ru-RU" sz="1550" dirty="0">
                <a:solidFill>
                  <a:schemeClr val="bg1"/>
                </a:solidFill>
              </a:rPr>
              <a:t>52-ым специализированным поисковым батальоном переданы для захоронения останки более 50 тыс. погибших, установлены сведения о более чем 3,7 тыс. из них</a:t>
            </a:r>
          </a:p>
          <a:p>
            <a:endParaRPr lang="ru-RU" sz="1550" dirty="0">
              <a:solidFill>
                <a:schemeClr val="bg1"/>
              </a:solidFill>
            </a:endParaRPr>
          </a:p>
          <a:p>
            <a:r>
              <a:rPr lang="ru-RU" sz="1550" dirty="0">
                <a:solidFill>
                  <a:schemeClr val="bg1"/>
                </a:solidFill>
              </a:rPr>
              <a:t>Отряды ОО «БРСМ» «Доброе Сердце» заботятся о </a:t>
            </a:r>
            <a:r>
              <a:rPr lang="ru-RU" sz="1550" b="1" dirty="0">
                <a:solidFill>
                  <a:schemeClr val="bg1"/>
                </a:solidFill>
              </a:rPr>
              <a:t>3 563</a:t>
            </a:r>
            <a:r>
              <a:rPr lang="ru-RU" sz="1550" dirty="0">
                <a:solidFill>
                  <a:schemeClr val="bg1"/>
                </a:solidFill>
              </a:rPr>
              <a:t> воинских захоронениях и памятных местах времен Великой Отечественной войны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568512" y="1282181"/>
            <a:ext cx="216024" cy="216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568512" y="2171735"/>
            <a:ext cx="216024" cy="216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4568512" y="3660683"/>
            <a:ext cx="216024" cy="216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13201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211960" y="323209"/>
            <a:ext cx="4559817" cy="447618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Прямоугольник 7"/>
          <p:cNvSpPr/>
          <p:nvPr/>
        </p:nvSpPr>
        <p:spPr>
          <a:xfrm rot="5400000">
            <a:off x="385697" y="4313595"/>
            <a:ext cx="200206" cy="9716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932040" y="813504"/>
            <a:ext cx="360040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В </a:t>
            </a:r>
            <a:r>
              <a:rPr kumimoji="0" lang="ru-RU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Республике Беларусь работают</a:t>
            </a:r>
            <a:r>
              <a:rPr kumimoji="0" lang="ru-RU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 </a:t>
            </a:r>
            <a:r>
              <a:rPr kumimoji="0" lang="ru-RU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более 250 военно-патриотических клубов</a:t>
            </a:r>
            <a:r>
              <a:rPr kumimoji="0" lang="ru-RU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Их </a:t>
            </a:r>
            <a:r>
              <a:rPr kumimoji="0" lang="ru-RU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посещают </a:t>
            </a:r>
            <a:r>
              <a:rPr kumimoji="0" lang="ru-RU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свыше 8 000 учащихся</a:t>
            </a:r>
            <a:r>
              <a:rPr kumimoji="0" lang="ru-RU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, которые учатся быть сильными, смелыми </a:t>
            </a:r>
            <a:endParaRPr kumimoji="0" lang="ru-RU" sz="22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и </a:t>
            </a:r>
            <a:r>
              <a:rPr kumimoji="0" lang="ru-RU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преданными своей стране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568512" y="915566"/>
            <a:ext cx="216024" cy="216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solidFill>
                  <a:prstClr val="white"/>
                </a:solidFill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559817" y="2605436"/>
            <a:ext cx="216024" cy="216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29264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36512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4932040" y="160352"/>
            <a:ext cx="4173532" cy="197934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Прямоугольник 14"/>
          <p:cNvSpPr/>
          <p:nvPr/>
        </p:nvSpPr>
        <p:spPr>
          <a:xfrm rot="5400000">
            <a:off x="8346559" y="3954720"/>
            <a:ext cx="296762" cy="12981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5004048" y="255206"/>
            <a:ext cx="3983295" cy="18312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3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ПРОЕКТ «ПОЕЗД ПАМЯТИ» </a:t>
            </a: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реализуется по </a:t>
            </a: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инициативе Совета Республики Национального собрания Республики </a:t>
            </a: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Беларусь </a:t>
            </a:r>
          </a:p>
          <a:p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Совета </a:t>
            </a: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Федерации </a:t>
            </a: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Федерального </a:t>
            </a: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собрания Российской </a:t>
            </a: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Федерации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5277719" y="2353104"/>
            <a:ext cx="3695264" cy="26314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500" b="1" dirty="0"/>
              <a:t>2022 год:</a:t>
            </a:r>
            <a:r>
              <a:rPr lang="ru-RU" sz="1500" dirty="0"/>
              <a:t> 100 школьников из Беларуси и 100 из России</a:t>
            </a:r>
          </a:p>
          <a:p>
            <a:r>
              <a:rPr lang="ru-RU" sz="1500" b="1" dirty="0"/>
              <a:t>2023 год:</a:t>
            </a:r>
            <a:r>
              <a:rPr lang="ru-RU" sz="1500" dirty="0"/>
              <a:t> 70 из Беларуси, 90 из России, 20 из Армении и 20 из Кыргызстана</a:t>
            </a:r>
          </a:p>
          <a:p>
            <a:r>
              <a:rPr lang="ru-RU" sz="1500" b="1" dirty="0"/>
              <a:t>2024 год:</a:t>
            </a:r>
            <a:r>
              <a:rPr lang="ru-RU" sz="1500" dirty="0"/>
              <a:t> 200 участников из Беларуси, России, Азербайджана, Армении, Казахстана, Кыргызстана, Таджикистана и Узбекистана</a:t>
            </a:r>
          </a:p>
          <a:p>
            <a:r>
              <a:rPr lang="ru-RU" sz="1500" b="1" dirty="0"/>
              <a:t>2025 год:</a:t>
            </a:r>
            <a:r>
              <a:rPr lang="ru-RU" sz="1500" dirty="0"/>
              <a:t> планируется участие представителей всех </a:t>
            </a:r>
            <a:r>
              <a:rPr lang="ru-RU" sz="1500" b="1" dirty="0"/>
              <a:t>15 стран </a:t>
            </a:r>
            <a:br>
              <a:rPr lang="ru-RU" sz="1500" b="1" dirty="0"/>
            </a:br>
            <a:r>
              <a:rPr lang="ru-RU" sz="1500" b="1" dirty="0"/>
              <a:t>бывшего СССР</a:t>
            </a:r>
            <a:endParaRPr lang="ru-RU" sz="15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5061695" y="2425455"/>
            <a:ext cx="216024" cy="21602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061695" y="2872736"/>
            <a:ext cx="216024" cy="21602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5054516" y="3344813"/>
            <a:ext cx="216024" cy="21602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5054516" y="4239375"/>
            <a:ext cx="216024" cy="21602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1790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день победы2_3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8330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601143" y="552447"/>
            <a:ext cx="3893797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000"/>
              </a:lnSpc>
            </a:pPr>
            <a:r>
              <a:rPr lang="ru-RU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Беларусь помнит героев. Имена многих уроженцев братских республик увековечены в названиях улиц наших городов и сел. В их честь и славу под Минском воздвигнут курган, земля для которого собрана со всех уголков Советского Союза. Великий по своему замыслу, он возвышается как символ советского народа – народа-победителя.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635896" y="-236562"/>
            <a:ext cx="84262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b="1" i="1" dirty="0">
                <a:solidFill>
                  <a:schemeClr val="bg1"/>
                </a:solidFill>
              </a:rPr>
              <a:t>“</a:t>
            </a:r>
            <a:endParaRPr lang="ru-RU" sz="16000" b="1" i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 rot="10800000">
            <a:off x="8094039" y="1746041"/>
            <a:ext cx="101957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b="1" i="1" dirty="0">
                <a:solidFill>
                  <a:schemeClr val="bg1"/>
                </a:solidFill>
              </a:rPr>
              <a:t>“</a:t>
            </a:r>
            <a:endParaRPr lang="ru-RU" sz="16000" b="1" i="1" dirty="0">
              <a:solidFill>
                <a:schemeClr val="bg1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 rot="5400000">
            <a:off x="8384745" y="4049108"/>
            <a:ext cx="220389" cy="12981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4601143" y="3921318"/>
            <a:ext cx="451246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i="1" dirty="0">
                <a:solidFill>
                  <a:schemeClr val="bg1"/>
                </a:solidFill>
              </a:rPr>
              <a:t>Президент Республики Беларусь </a:t>
            </a:r>
            <a:r>
              <a:rPr lang="ru-RU" sz="1400" i="1" dirty="0" err="1">
                <a:solidFill>
                  <a:schemeClr val="bg1"/>
                </a:solidFill>
              </a:rPr>
              <a:t>А.Г.Лукашенко</a:t>
            </a:r>
            <a:r>
              <a:rPr lang="ru-RU" sz="1400" i="1" dirty="0">
                <a:solidFill>
                  <a:schemeClr val="bg1"/>
                </a:solidFill>
              </a:rPr>
              <a:t>. </a:t>
            </a:r>
            <a:br>
              <a:rPr lang="ru-RU" sz="1400" i="1" dirty="0">
                <a:solidFill>
                  <a:schemeClr val="bg1"/>
                </a:solidFill>
              </a:rPr>
            </a:br>
            <a:r>
              <a:rPr lang="ru-RU" sz="1400" i="1" dirty="0">
                <a:solidFill>
                  <a:schemeClr val="bg1"/>
                </a:solidFill>
              </a:rPr>
              <a:t>Торжественное собрание в честь Дня Независимости</a:t>
            </a:r>
            <a:br>
              <a:rPr lang="ru-RU" sz="1400" i="1" dirty="0">
                <a:solidFill>
                  <a:schemeClr val="bg1"/>
                </a:solidFill>
              </a:rPr>
            </a:br>
            <a:r>
              <a:rPr lang="ru-RU" sz="1400" i="1" dirty="0">
                <a:solidFill>
                  <a:schemeClr val="bg1"/>
                </a:solidFill>
              </a:rPr>
              <a:t>2 июля 2024 г.</a:t>
            </a:r>
          </a:p>
        </p:txBody>
      </p:sp>
    </p:spTree>
    <p:extLst>
      <p:ext uri="{BB962C8B-B14F-4D97-AF65-F5344CB8AC3E}">
        <p14:creationId xmlns:p14="http://schemas.microsoft.com/office/powerpoint/2010/main" val="2877932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0800000">
            <a:off x="5422361" y="7937"/>
            <a:ext cx="372163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39552" y="256795"/>
            <a:ext cx="7981668" cy="881428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0" name="Picture 2" descr="D:\Академия управления\фото1\лого академии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51624" y="414645"/>
            <a:ext cx="2727398" cy="565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2" descr="data:image/svg+xml;base64,CiAgPHN2ZwogICAgdmVyc2lvbj0iMS4xIgogICAgdmlld0JveD0iMCAwIDQwNTkgNDA1OSIKICAgIHdpZHRoPSIyNTZweCIKICAgIGhlaWdodD0iMjU2cHgiCiAgICAKICAgIHhtbDpzcGFjZT0icHJlc2VydmUiIHhtbG5zPSJodHRwOi8vd3d3LnczLm9yZy8yMDAwL3N2ZyIgeG1sbnM6eGxpbms9Imh0dHA6Ly93d3cudzMub3JnLzE5OTkveGxpbmsiCiAgPgogICAgPGRlZnM+CiAgICAgIDxyZWN0IGlkPSJyZWN0LTAiIHdpZHRoPSIxMDAiIGhlaWdodD0iMTAwIiBmaWxsPSIjMDAwMDAwIi8+CiAgICAgIDxwYXRoCiAgICAgICAgaWQ9ImVtcHR5LTAiCiAgICAgICAgZD0iTTAsMjguNnY0Mi45QzAsODcuMywxMi44LDEwMCwyOC42LDEwMGg0Mi45YzE1LjksMCwyOC42LTEyLjgsMjguNi0yOC42VjI4LjZDMTAwLDEyLjcsODcuMiwwLDcxLjQsMEgyOC42IEMxMi44LDAsMCwxMi44LDAsMjguNnoiCiAgICAgICAgZmlsbD0iIzAwMDAwMCIKICAgICAgLz4KICAgICAgPHBhdGggaWQ9ImItMCIgZD0iTTAsMCBMNjYsMCBDODQuNzc3NjgxNSwtMy40NDk0MDQxM2UtMTUgMTAwLDE1LjIyMjMxODUgMTAwLDM0IEwxMDAsNjYgQzEwMCw4NC43Nzc2ODE1IDg0Ljc3NzY4MTUsMTAwIDY2LDEwMCBMMCwxMDAgTDAsMCBaIiB0cmFuc2Zvcm09InJvdGF0ZSgtOTAgNTAgNTApIiBmaWxsPSIjMDAwMDAwIi8+CiAgICAgIDxwYXRoIGlkPSJyLTAiIGQ9Ik0wLDAgTDY2LDAgQzg0Ljc3NzY4MTUsLTMuNDQ5NDA0MTNlLTE1IDEwMCwxNS4yMjIzMTg1IDEwMCwzNCBMMTAwLDY2IEMxMDAsODQuNzc3NjgxNSA4NC43Nzc2ODE1LDEwMCA2NiwxMDAgTDAsMTAwIEwwLDAgWiIgdHJhbnNmb3JtPSJyb3RhdGUoLTE4MCA1MCA1MCkiIGZpbGw9IiMwMDAwMDAiLz4KICAgICAgPHBhdGggaWQ9ImwtMCIgZD0iTTAsMCBMNjYsMCBDODQuNzc3NjgxNSwtMy40NDk0MDQxM2UtMTUgMTAwLDE1LjIyMjMxODUgMTAwLDM0IEwxMDAsNjYgQzEwMCw4NC43Nzc2ODE1IDg0Ljc3NzY4MTUsMTAwIDY2LDEwMCBMMCwxMDAgTDAsMCBaIiBmaWxsPSIjMDAwMDAwIi8+CiAgICAgIDxwYXRoIGlkPSJ0LTAiIGQ9Ik0wLDAgTDY2LDAgQzg0Ljc3NzY4MTUsLTMuNDQ5NDA0MTNlLTE1IDEwMCwxNS4yMjIzMTg1IDEwMCwzNCBMMTAwLDY2IEMxMDAsODQuNzc3NjgxNSA4NC43Nzc2ODE1LDEwMCA2NiwxMDAgTDAsMTAwIEwwLDAgWiIgdHJhbnNmb3JtPSJyb3RhdGUoOTAgNTAgNTApIiBmaWxsPSIjMDAwMDAwIi8+CiAgICAgIDxwYXRoIGlkPSJsLTAiIGQ9Ik0wLDAgTDEwMCwwIEwxMDAsNjYgQzEwMCw4NC43Nzc2ODE1IDg0Ljc3NzY4MTUsMTAwIDY2LDEwMCBMMCwxMDAgTDAsMCBaIiB0cmFuc2Zvcm09InJvdGF0ZSgtOTAgNTAgNTApIiBmaWxsPSIjMDAwMDAwIi8+CiAgICAgIDxwYXRoIGlkPSJsdC0wIiBkPSJNMCwwIEwxMDAsMCBMMTAwLDY2IEMxMDAsODQuNzc3NjgxNSA4NC43Nzc2ODE1LDEwMCA2NiwxMDAgTDAsMTAwIEwwLDAgWiIgZmlsbD0iIzAwMDAwMCIvPgogICAgICA8cGF0aCBpZD0ibGItMCIgZD0iTTAsMCBMMTAwLDAgTDEwMCw2NiBDMTAwLDg0Ljc3NzY4MTUgODQuNzc3NjgxNSwxMDAgNjYsMTAwIEwwLDEwMCBMMCwwIFoiIHRyYW5zZm9ybT0icm90YXRlKC05MCA1MCA1MCkiIGZpbGw9IiMwMDAwMDAiLz4KICAgICAgPHBhdGggaWQ9InJiLTAiIGQ9Ik0wLDAgTDEwMCwwIEwxMDAsNjYgQzEwMCw4NC43Nzc2ODE1IDg0Ljc3NzY4MTUsMTAwIDY2LDEwMCBMMCwxMDAgTDAsMCBaIiB0cmFuc2Zvcm09InJvdGF0ZSgtMTgwIDUwIDUwKSIgZmlsbD0iIzAwMDAwMCIvPgogICAgICA8cGF0aCBpZD0icnQtMCIgZD0iTTAsMCBMMTAwLDAgTDEwMCw2NiBDMTAwLDg0Ljc3NzY4MTUgODQuNzc3NjgxNSwxMDAgNjYsMTAwIEwwLDEwMCBMMCwwIFoiIHRyYW5zZm9ybT0icm90YXRlKDkwIDUwIDUwKSIgZmlsbD0iIzAwMDAwMCIvPgogICAgICA8cGF0aAogICAgICAgIGlkPSJuX2x0LTAiCiAgICAgICAgZD0iTTMwLjUsMlYwSDB2MzAuNWgyQzIsMTQuNywxNC44LDIsMzAuNSwyeiIKICAgICAgICBmaWxsPSIjMDAwMDAwIgogICAgICAvPgogICAgICA8cGF0aAogICAgICAgIGlkPSJuX2xiLTAiCiAgICAgICAgZD0iTTIsNjkuNUgwVjEwMGgzMC41di0yQzE0LjcsOTgsMiw4NS4yLDIsNjkuNXoiCiAgICAgICAgZmlsbD0iIzAwMDAwMCIKICAgICAgLz4KICAgICAgPHBhdGgKICAgICAgICBpZD0ibl9ydC0wIgogICAgICAgIGQ9Ik05OCwzMC41aDJWMEg2OS41djJDODUuMywyLDk4LDE0LjgsOTgsMzAuNXoiCiAgICAgICAgZmlsbD0iIzAwMDAwMCIKICAgICAgLz4KICAgICAgPHBhdGggaWQ9Im5fcmItMCIKICAgICAgICBkPSJNNjkuNSw5OHYySDEwMFY2OS41aC0yQzk4LDg1LjMsODUuMiw5OCw2OS41LDk4eiIKICAgICAgICBmaWxsPSIjMDAwMDAwIgogICAgICAvPgogICAgICA8cGF0aAogICAgICAgIGlkPSJwb2ludC0wIgogICAgICAgIGZpbGw9IiMwMDAwMDAiCiAgICAgICAgZD0iTTYwMC4wMDE3ODYsNDU3LjMyOTMzMyBMNjAwLjAwMTc4NiwyNDIuNjU4MTY3IEM2MDAuMDAxNzg2LDE0Ny4zNzIzNjggNTg3LjAzOTUxNywxMjQuMTIyNzg0IDU4MS40NjQ2MTcsMTE4LjUzNTM4MyBDNTc1Ljg3NzIxNiwxMTIuOTYwNDgzIDU1Mi42Mjc2MzIsOTkuOTk4MjE0MyA0NTcuMzI5MzMzLDk5Ljk5ODIxNDMgTDI0Mi42NzA2NjcsOTkuOTk4MjE0MyBDMTQ3LjM3MjM2OCw5OS45OTgyMTQzIDEyNC4xMjI3ODQsMTEyLjk2MDQ4MyAxMTguNTQ3ODgzLDExOC41MzUzODMgQzExMi45NzI5ODMsMTI0LjEyMjc4NCA5OS45OTgyMTQzLDE0Ny4zNzIzNjggOTkuOTk4MjE0MywyNDIuNjU4MTY3IEw5OS45OTgyMTQzLDQ1Ny4zMjkzMzMgQzk5Ljk5ODIxNDMsNTUyLjYyNzYzMiAxMTIuOTcyOTgzLDU3NS44NzcyMTYgMTE4LjU0Nzg4Myw1ODEuNDY0NjE3IEMxMjQuMTIyNzg0LDU4Ny4wMjcwMTcgMTQ3LjM3MjM2OCw2MDAuMDAxNzg2IDI0Mi42NzA2NjcsNjAwLjAwMTc4NiBMNDU3LjMyOTMzMyw2MDAuMDAxNzg2IEM1NTIuNjI3NjMyLDYwMC4wMDE3ODYgNTc1Ljg3NzIxNiw1ODcuMDI3MDE3IDU4MS40NjQ2MTcsNTgxLjQ2NDYxNyBDNTg3LjAzOTUxNyw1NzUuODc3MjE2IDYwMC4wMDE3ODYsNTUyLjYyNzYzMiA2MDAuMDAxNzg2LDQ1Ny4zMjkzMzMgWiBNNDU3LjMyOTMzMywwIEM2NTMuMzM4MzMzLDAgNzAwLDQ2LjY2MTY2NjggNzAwLDI0Mi42NTgxNjcgQzcwMCw0MzguNjY3MTY3IDcwMCwyNjEuMzMyODMzIDcwMCw0NTcuMzI5MzMzIEM3MDAsNjUzLjMzODMzMyA2NTMuMzM4MzMzLDcwMCA0NTcuMzI5MzMzLDcwMCBDMjYxLjMzMjgzMyw3MDAgNDM4LjY2NzE2Nyw3MDAgMjQyLjY3MDY2Nyw3MDAgQzQ2LjY2MTY2NjgsNzAwIDAsNjUzLjMzODMzMyAwLDQ1Ny4zMjkzMzMgQzAsMjYxLjMzMjgzMyAwLDM1Mi4xMTg3MTIgMCwyNDIuNjU4MTY3IEMwLDQ2LjY2MTY2NjggNDYuNjYxNjY2OCwwIDI0Mi42NzA2NjcsMCBDNDM4LjY2NzE2NywwIDI2MS4zMzI4MzMsMCA0NTcuMzI5MzMzLDAgWiBNMzk1Ljk5NjY2NywyMDAgQzQ4MC4wMDQxNjYsMjAwIDUwMCwyMjAuMDA4MzMyIDUwMCwzMDMuOTkwODM1IEM1MDAsMzg3Ljk5ODMzNCA1MDAsMzEyLjAwMTY2NiA1MDAsMzk1Ljk5NjY2NyBDNTAwLDQ3OS45OTE2NjggNDgwLjAwNDE2Niw1MDAgMzk1Ljk5NjY2Nyw1MDAgQzMxMi4wMDE2NjYsNTAwIDM4Ny45OTgzMzQsNTAwIDMwNC4wMDMzMzMsNTAwIEMyMjAuMDA4MzMyLDUwMCAyMDAsNDc5Ljk5MTY2OCAyMDAsMzk1Ljk5NjY2NyBDMjAwLDMxMi4wMDE2NjYgMjAwLDM1MC45MDYwNjEgMjAwLDMwMy45OTA4MzUgQzIwMCwyMjAuMDA4MzMyIDIyMC4wMDgzMzIsMjAwIDMwNC4wMDMzMzMsMjAwIEMzODcuOTk4MzM0LDIwMCAzMTIuMDAxNjY2LDIwMCAzOTUuOTk2NjY3LDIwMCBaIgogICAgICAvPgogICAgICA8ZyBpZD0idmtfbG9nby0wIj4KICAgICAgICA8cGF0aAogICAgICAgICAgZmlsbD0iIzA3ZiIKICAgICAgICAgIGQ9Ik04My4zMzM0IDM2My4zMzNDODMuMzMzNCAyMzEuMzQgODMuMzMzNCAxNjUuMzQzIDEyNC4zMzggMTI0LjMzOEMxNjUuMzQzIDgzLjMzMzMgMjMxLjM0ICAgICAgICAgICAgICA4My4zMzMzIDM2My4zMzMgODMuMzMzM0gzODYuNjY3QzUxOC42NiA4My4zMzMzIDU4NC42NTcgODMuMzMzMyA2MjUuNjYyIDEyNC4zMzhDNjY2LjY2NyAxNjUuMzQzICAgICAgICAgICAgICA2NjYuNjY3IDIzMS4zNCA2NjYuNjY3IDM2My4zMzNWMzg2LjY2N0M2NjYuNjY3IDUxOC42NiA2NjYuNjY3IDU4NC42NTcgNjI1LjY2MiA2MjUuNjYyQzU4NC42NTcgICAgICAgICAgICAgIDY2Ni42NjcgNTE4LjY2IDY2Ni42NjcgMzg2LjY2NyA2NjYuNjY3SDM2My4zMzNDMjMxLjM0IDY2Ni42NjcgMTY1LjM0MyA2NjYuNjY3IDEyNC4zMzggNjI1LjY2MkM4My4zMzM0ICAgICAgICAgICAgICA1ODQuNjU3IDgzLjMzMzQgNTE4LjY2IDgzLjMzMzQgMzg2LjY2N1YzNjMuMzMzWiIKICAgICAgICAvPgogICAgICAgIDxwYXRoCiAgICAgICAgICBmaWxsPSIjRkZGIgogICAgICAgICAgZD0iTTM5NC45MDcgNTA4LjY4MUMyNjMuMjkzIDUwOC42ODEgMTgzLjQ0MiA0MTcuMzY1IDE4MC4zMTMgMjY1LjYyNUgyNDYuOTcyQzI0OS4wNSAzNzcuMDkgICAgICAgICAgICAgIDI5OS43NjMgNDI0LjMyMyAzMzguNjM4IDQzNC4wMzZWMjY1LjYyNUg0MDIuNTE5VjM2MS44MkM0NDAuMDE2IDM1Ny42NjQgNDc5LjI2NCAzMTMuOTA5ICAgICAgICAgICAgICA0OTIuNDU2IDI2NS42MjVINTU1LjMzM0M1NDUuMjcgMzI1IDUwMi41NDMgMzY4Ljc1NCA0NzIuMzUzIDM4Ni44MDNDNTAyLjU2NiA0MDEuMzk1IDU1MS4xNzcgICAgICAgICAgICAgIDQzOS41OTMgNTY5LjkyNiA1MDguNjgxSDUwMC44MTVDNDg2LjIyMiA0NjIuNDk4IDQ1MC40NzYgNDI2LjcyOCA0MDIuNTQyIDQyMS44NzJWNTA4LjY4MUgzOTQuOTA3WiIKICAgICAgICAvPgogICAgICA8L2c+CiAgICAgIDxjbGlwUGF0aCBpZD0ibG9nby1tYXNrLTAiPgogICAgICAgIDxyZWN0IHg9IjAiIHk9IjAiIHdpZHRoPSI3NTAiIGhlaWdodD0iNzUwIiAvPgogICAgICA8L2NsaXBQYXRoPgogICAgPC9kZWZzPgoKICAgIAogICAgICA8cmVjdAogICAgICAgIHg9IjAiCiAgICAgICAgd2lkdGg9IjQwNTkiCiAgICAgICAgaGVpZ2h0PSI0MDU5IgogICAgICAgIHJ4PSI1NzEiCiAgICAgICAgZmlsbD0iI2ZmZmZmZiIKICAgICAgLz4KCiAgICA8ZyB0cmFuc2Zvcm09InRyYW5zbGF0ZSgzMzIuOTY0ODQzNzUsIDMzMi45NjQ4NDM3NSkgc2NhbGUoMC44NDM3NSkiPgogICAgICA8ZyB0cmFuc2Zvcm09InRyYW5zbGF0ZSg4NzMsMCkiPjx1c2UgeGxpbms6aHJlZj0iI3ItMCIvPjwvZz4KPGcgdHJhbnNmb3JtPSJ0cmFuc2xhdGUoOTcwLDApIj48dXNlIHhsaW5rOmhyZWY9IiNsYi0wIi8+PC9nPgo8ZyB0cmFuc2Zvcm09InRyYW5zbGF0ZSgxMDY3LDApIj48dXNlIHhsaW5rOmhyZWY9IiNuX3JiLTAiLz48L2c+CjxnIHRyYW5zZm9ybT0idHJhbnNsYXRlKDExNjQsMCkiPjx1c2UgeGxpbms6aHJlZj0iI2ItMCIvPjwvZz4KPGcgdHJhbnNmb3JtPSJ0cmFuc2xhdGUoMTM1OCwwKSI+PHVzZSB4bGluazpocmVmPSIjYi0wIi8+PC9nPgo8ZyB0cmFuc2Zvcm09InRyYW5zbGF0ZSgxNTUyLDApIj48dXNlIHhsaW5rOmhyZWY9IiNiLTAiLz48L2c+CjxnIHRyYW5zZm9ybT0idHJhbnNsYXRlKDIxMzQsMCkiPjx1c2UgeGxpbms6aHJlZj0iI3ItMCIvPjwvZz4KPGcgdHJhbnNmb3JtPSJ0cmFuc2xhdGUoMjIzMSwwKSI+PHVzZSB4bGluazpocmVmPSIjcmVjdC0wIi8+PC9nPgo8ZyB0cmFuc2Zvcm09InRyYW5zbGF0ZSgyMzI4LDApIj48dXNlIHhsaW5rOmhyZWY9IiNsYi0wIi8+PC9nPgo8ZyB0cmFuc2Zvcm09InRyYW5zbGF0ZSgyNDI1LDApIj48dXNlIHhsaW5rOmhyZWY9IiNuX3JiLTAiLz48L2c+CjxnIHRyYW5zZm9ybT0idHJhbnNsYXRlKDI1MjIsMCkiPjx1c2UgeGxpbms6aHJlZj0iI2ItMCIvPjwvZz4KPGcgdHJhbnNmb3JtPSJ0cmFuc2xhdGUoMjgxMywwKSI+PHVzZSB4bGluazpocmVmPSIjZW1wdHktMCIvPjwvZz4KPGcgdHJhbnNmb3JtPSJ0cmFuc2xhdGUoMzAwNywwKSI+PHVzZSB4bGluazpocmVmPSIjZW1wdHktMCIvPjwvZz4KPGcgdHJhbnNmb3JtPSJ0cmFuc2xhdGUoNzc2LDk3KSI+PHVzZSB4bGluazpocmVmPSIjYi0wIi8+PC9nPgo8ZyB0cmFuc2Zvcm09InRyYW5zbGF0ZSg5NzAsOTcpIj48dXNlIHhsaW5rOmhyZWY9IiNydC0wIi8+PC9nPgo8ZyB0cmFuc2Zvcm09InRyYW5zbGF0ZSgxMDY3LDk3KSI+PHVzZSB4bGluazpocmVmPSIjcmVjdC0wIi8+PC9nPgo8ZyB0cmFuc2Zvcm09InRyYW5zbGF0ZSgxMTY0LDk3KSI+PHVzZSB4bGluazpocmVmPSIjcmVjdC0wIi8+PC9nPgo8ZyB0cmFuc2Zvcm09InRyYW5zbGF0ZSgxMzU4LDk3KSI+PHVzZSB4bGluazpocmVmPSIjdC0wIi8+PC9nPgo8ZyB0cmFuc2Zvcm09InRyYW5zbGF0ZSgxNTUyLDk3KSI+PHVzZSB4bGluazpocmVmPSIjcmVjdC0wIi8+PC9nPgo8ZyB0cmFuc2Zvcm09InRyYW5zbGF0ZSgxNzQ2LDk3KSI+PHVzZSB4bGluazpocmVmPSIjci0wIi8+PC9nPgo8ZyB0cmFuc2Zvcm09InRyYW5zbGF0ZSgxODQzLDk3KSI+PHVzZSB4bGluazpocmVmPSIjbC0wIi8+PC9nPgo8ZyB0cmFuc2Zvcm09InRyYW5zbGF0ZSgxOTQwLDk3KSI+PHVzZSB4bGluazpocmVmPSIjbl9yYi0wIi8+PC9nPgo8ZyB0cmFuc2Zvcm09InRyYW5zbGF0ZSgyMDM3LDk3KSI+PHVzZSB4bGluazpocmVmPSIjYi0wIi8+PC9nPgo8ZyB0cmFuc2Zvcm09InRyYW5zbGF0ZSgyMzI4LDk3KSI+PHVzZSB4bGluazpocmVmPSIjcmVjdC0wIi8+PC9nPgo8ZyB0cmFuc2Zvcm09InRyYW5zbGF0ZSgyNDI1LDk3KSI+PHVzZSB4bGluazpocmVmPSIjcmVjdC0wIi8+PC9nPgo8ZyB0cmFuc2Zvcm09InRyYW5zbGF0ZSgyNTIyLDk3KSI+PHVzZSB4bGluazpocmVmPSIjcmVjdC0wIi8+PC9nPgo8ZyB0cmFuc2Zvcm09InRyYW5zbGF0ZSgzMTA0LDk3KSI+PHVzZSB4bGluazpocmVmPSIjYi0wIi8+PC9nPgo8ZyB0cmFuc2Zvcm09InRyYW5zbGF0ZSg3NzYsMTk0KSI+PHVzZSB4bGluazpocmVmPSIjcmVjdC0wIi8+PC9nPgo8ZyB0cmFuc2Zvcm09InRyYW5zbGF0ZSg4NzMsMTk0KSI+PHVzZSB4bGluazpocmVmPSIjbC0wIi8+PC9nPgo8ZyB0cmFuc2Zvcm09InRyYW5zbGF0ZSgxMDY3LDE5NCkiPjx1c2UgeGxpbms6aHJlZj0iI3JlY3QtMCIvPjwvZz4KPGcgdHJhbnNmb3JtPSJ0cmFuc2xhdGUoMTE2NCwxOTQpIj48dXNlIHhsaW5rOmhyZWY9IiNsdC0wIi8+PC9nPgo8ZyB0cmFuc2Zvcm09InRyYW5zbGF0ZSgxNTUyLDE5NCkiPjx1c2UgeGxpbms6aHJlZj0iI3QtMCIvPjwvZz4KPGcgdHJhbnNmb3JtPSJ0cmFuc2xhdGUoMTk0MCwxOTQpIj48dXNlIHhsaW5rOmhyZWY9IiNyLTAiLz48L2c+CjxnIHRyYW5zZm9ybT0idHJhbnNsYXRlKDIwMzcsMTk0KSI+PHVzZSB4bGluazpocmVmPSIjcmVjdC0wIi8+PC9nPgo8ZyB0cmFuc2Zvcm09InRyYW5zbGF0ZSgyMTM0LDE5NCkiPjx1c2UgeGxpbms6aHJlZj0iI3JlY3QtMCIvPjwvZz4KPGcgdHJhbnNmb3JtPSJ0cmFuc2xhdGUoMjIzMSwxOTQpIj48dXNlIHhsaW5rOmhyZWY9IiNyZWN0LTAiLz48L2c+CjxnIHRyYW5zZm9ybT0idHJhbnNsYXRlKDIzMjgsMTk0KSI+PHVzZSB4bGluazpocmVmPSIjcmVjdC0wIi8+PC9nPgo8ZyB0cmFuc2Zvcm09InRyYW5zbGF0ZSgyNTIyLDE5NCkiPjx1c2UgeGxpbms6aHJlZj0iI3JlY3QtMCIvPjwvZz4KPGcgdHJhbnNmb3JtPSJ0cmFuc2xhdGUoMjYxOSwxOTQpIj48dXNlIHhsaW5rOmhyZWY9IiNsLTAiLz48L2c+CjxnIHRyYW5zZm9ybT0idHJhbnNsYXRlKDI4MTMsMTk0KSI+PHVzZSB4bGluazpocmVmPSIjZW1wdHktMCIvPjwvZz4KPGcgdHJhbnNmb3JtPSJ0cmFuc2xhdGUoMzEwNCwxOTQpIj48dXNlIHhsaW5rOmhyZWY9IiN0LTAiLz48L2c+CjxnIHRyYW5zZm9ybT0idHJhbnNsYXRlKDc3NiwyOTEpIj48dXNlIHhsaW5rOmhyZWY9IiNyZWN0LTAiLz48L2c+CjxnIHRyYW5zZm9ybT0idHJhbnNsYXRlKDg3MywyOTEpIj48dXNlIHhsaW5rOmhyZWY9IiNuX3JiLTAiLz48L2c+CjxnIHRyYW5zZm9ybT0idHJhbnNsYXRlKDk3MCwyOTEpIj48dXNlIHhsaW5rOmhyZWY9IiNyYi0wIi8+PC9nPgo8ZyB0cmFuc2Zvcm09InRyYW5zbGF0ZSgxMDY3LDI5MSkiPjx1c2UgeGxpbms6aHJlZj0iI3JlY3QtMCIvPjwvZz4KPGcgdHJhbnNmb3JtPSJ0cmFuc2xhdGUoMTg0MywyOTEpIj48dXNlIHhsaW5rOmhyZWY9IiNiLTAiLz48L2c+CjxnIHRyYW5zZm9ybT0idHJhbnNsYXRlKDIzMjgsMjkxKSI+PHVzZSB4bGluazpocmVmPSIjcmVjdC0wIi8+PC9nPgo8ZyB0cmFuc2Zvcm09InRyYW5zbGF0ZSgyNDI1LDI5MSkiPjx1c2UgeGxpbms6aHJlZj0iI25fcmItMCIvPjwvZz4KPGcgdHJhbnNmb3JtPSJ0cmFuc2xhdGUoMjUyMiwyOTEpIj48dXNlIHhsaW5rOmhyZWY9IiNyZWN0LTAiLz48L2c+CjxnIHRyYW5zZm9ybT0idHJhbnNsYXRlKDI3MTYsMjkxKSI+PHVzZSB4bGluazpocmVmPSIjZW1wdHktMCIvPjwvZz4KPGcgdHJhbnNmb3JtPSJ0cmFuc2xhdGUoMzAwNywyOTEpIj48dXNlIHhsaW5rOmhyZWY9IiNlbXB0eS0wIi8+PC9nPgo8ZyB0cmFuc2Zvcm09InRyYW5zbGF0ZSg3NzYsMzg4KSI+PHVzZSB4bGluazpocmVmPSIjcmVjdC0wIi8+PC9nPgo8ZyB0cmFuc2Zvcm09InRyYW5zbGF0ZSg4NzMsMzg4KSI+PHVzZSB4bGluazpocmVmPSIjcmVjdC0wIi8+PC9nPgo8ZyB0cmFuc2Zvcm09InRyYW5zbGF0ZSg5NzAsMzg4KSI+PHVzZSB4bGluazpocmVmPSIjcmVjdC0wIi8+PC9nPgo8ZyB0cmFuc2Zvcm09InRyYW5zbGF0ZSgxMDY3LDM4OCkiPjx1c2UgeGxpbms6aHJlZj0iI2x0LTAiLz48L2c+CjxnIHRyYW5zZm9ybT0idHJhbnNsYXRlKDE0NTUsMzg4KSI+PHVzZSB4bGluazpocmVmPSIjYi0wIi8+PC9nPgo8ZyB0cmFuc2Zvcm09InRyYW5zbGF0ZSgxNTUyLDM4OCkiPjx1c2UgeGxpbms6aHJlZj0iI25fcmItMCIvPjwvZz4KPGcgdHJhbnNmb3JtPSJ0cmFuc2xhdGUoMTY0OSwzODgpIj48dXNlIHhsaW5rOmhyZWY9IiNiLTAiLz48L2c+CjxnIHRyYW5zZm9ybT0idHJhbnNsYXRlKDE4NDMsMzg4KSI+PHVzZSB4bGluazpocmVmPSIjcmVjdC0wIi8+PC9nPgo8ZyB0cmFuc2Zvcm09InRyYW5zbGF0ZSgyMjMxLDM4OCkiPjx1c2UgeGxpbms6aHJlZj0iI3JiLTAiLz48L2c+CjxnIHRyYW5zZm9ybT0idHJhbnNsYXRlKDIzMjgsMzg4KSI+PHVzZSB4bGluazpocmVmPSIjcmVjdC0wIi8+PC9nPgo8ZyB0cmFuc2Zvcm09InRyYW5zbGF0ZSgyNDI1LDM4OCkiPjx1c2UgeGxpbms6aHJlZj0iI3JlY3QtMCIvPjwvZz4KPGcgdHJhbnNmb3JtPSJ0cmFuc2xhdGUoMjUyMiwzODgpIj48dXNlIHhsaW5rOmhyZWY9IiNyZWN0LTAiLz48L2c+CjxnIHRyYW5zZm9ybT0idHJhbnNsYXRlKDI2MTksMzg4KSI+PHVzZSB4bGluazpocmVmPSIjbC0wIi8+PC9nPgo8ZyB0cmFuc2Zvcm09InRyYW5zbGF0ZSgyODEzLDM4OCkiPjx1c2UgeGxpbms6aHJlZj0iI2VtcHR5LTAiLz48L2c+CjxnIHRyYW5zZm9ybT0idHJhbnNsYXRlKDMxMDQsMzg4KSI+PHVzZSB4bGluazpocmVmPSIjYi0wIi8+PC9nPgo8ZyB0cmFuc2Zvcm09InRyYW5zbGF0ZSg3NzYsNDg1KSI+PHVzZSB4bGluazpocmVmPSIjcmVjdC0wIi8+PC9nPgo8ZyB0cmFuc2Zvcm09InRyYW5zbGF0ZSg4NzMsNDg1KSI+PHVzZSB4bGluazpocmVmPSIjcmVjdC0wIi8+PC9nPgo8ZyB0cmFuc2Zvcm09InRyYW5zbGF0ZSg5NzAsNDg1KSI+PHVzZSB4bGluazpocmVmPSIjcmVjdC0wIi8+PC9nPgo8ZyB0cmFuc2Zvcm09InRyYW5zbGF0ZSgxNDU1LDQ4NSkiPjx1c2UgeGxpbms6aHJlZj0iI3J0LTAiLz48L2c+CjxnIHRyYW5zZm9ybT0idHJhbnNsYXRlKDE1NTIsNDg1KSI+PHVzZSB4bGluazpocmVmPSIjcmVjdC0wIi8+PC9nPgo8ZyB0cmFuc2Zvcm09InRyYW5zbGF0ZSgxNjQ5LDQ4NSkiPjx1c2UgeGxpbms6aHJlZj0iI2x0LTAiLz48L2c+CjxnIHRyYW5zZm9ybT0idHJhbnNsYXRlKDE4NDMsNDg1KSI+PHVzZSB4bGluazpocmVmPSIjdC0wIi8+PC9nPgo8ZyB0cmFuc2Zvcm09InRyYW5zbGF0ZSgyMDM3LDQ4NSkiPjx1c2UgeGxpbms6aHJlZj0iI2VtcHR5LTAiLz48L2c+CjxnIHRyYW5zZm9ybT0idHJhbnNsYXRlKDIyMzEsNDg1KSI+PHVzZSB4bGluazpocmVmPSIjdC0wIi8+PC9nPgo8ZyB0cmFuc2Zvcm09InRyYW5zbGF0ZSgyNDI1LDQ4NSkiPjx1c2UgeGxpbms6aHJlZj0iI3QtMCIvPjwvZz4KPGcgdHJhbnNmb3JtPSJ0cmFuc2xhdGUoMjkxMCw0ODUpIj48dXNlIHhsaW5rOmhyZWY9IiNiLTAiLz48L2c+CjxnIHRyYW5zZm9ybT0idHJhbnNsYXRlKDMxMDQsNDg1KSI+PHVzZSB4bGluazpocmVmPSIjcmVjdC0wIi8+PC9nPgo8ZyB0cmFuc2Zvcm09InRyYW5zbGF0ZSg3NzYsNTgyKSI+PHVzZSB4bGluazpocmVmPSIjdC0wIi8+PC9nPgo8ZyB0cmFuc2Zvcm09InRyYW5zbGF0ZSg5NzAsNTgyKSI+PHVzZSB4bGluazpocmVmPSIjcmVjdC0wIi8+PC9nPgo8ZyB0cmFuc2Zvcm09InRyYW5zbGF0ZSgxMTY0LDU4MikiPjx1c2UgeGxpbms6aHJlZj0iI2ItMCIvPjwvZz4KPGcgdHJhbnNmb3JtPSJ0cmFuc2xhdGUoMTM1OCw1ODIpIj48dXNlIHhsaW5rOmhyZWY9IiNlbXB0eS0wIi8+PC9nPgo8ZyB0cmFuc2Zvcm09InRyYW5zbGF0ZSgxNTUyLDU4MikiPjx1c2UgeGxpbms6aHJlZj0iI3JlY3QtMCIvPjwvZz4KPGcgdHJhbnNmb3JtPSJ0cmFuc2xhdGUoMTc0Niw1ODIpIj48dXNlIHhsaW5rOmhyZWY9IiNiLTAiLz48L2c+CjxnIHRyYW5zZm9ybT0idHJhbnNsYXRlKDE5NDAsNTgyKSI+PHVzZSB4bGluazpocmVmPSIjZW1wdHktMCIvPjwvZz4KPGcgdHJhbnNmb3JtPSJ0cmFuc2xhdGUoMjAzNyw1ODIpIj48dXNlIHhsaW5rOmhyZWY9IiNuX3JiLTAiLz48L2c+CjxnIHRyYW5zZm9ybT0idHJhbnNsYXRlKDIxMzQsNTgyKSI+PHVzZSB4bGluazpocmVmPSIjYi0wIi8+PC9nPgo8ZyB0cmFuc2Zvcm09InRyYW5zbGF0ZSgyMzI4LDU4MikiPjx1c2UgeGxpbms6aHJlZj0iI2VtcHR5LTAiLz48L2c+CjxnIHRyYW5zZm9ybT0idHJhbnNsYXRlKDI1MjIsNTgyKSI+PHVzZSB4bGluazpocmVmPSIjZW1wdHktMCIvPjwvZz4KPGcgdHJhbnNmb3JtPSJ0cmFuc2xhdGUoMjYxOSw1ODIpIj48dXNlIHhsaW5rOmhyZWY9IiNuX3JiLTAiLz48L2c+CjxnIHRyYW5zZm9ybT0idHJhbnNsYXRlKDI3MTYsNTgyKSI+PHVzZSB4bGluazpocmVmPSIjYi0wIi8+PC9nPgo8ZyB0cmFuc2Zvcm09InRyYW5zbGF0ZSgyOTEwLDU4MikiPjx1c2UgeGxpbms6aHJlZj0iI3QtMCIvPjwvZz4KPGcgdHJhbnNmb3JtPSJ0cmFuc2xhdGUoMzEwNCw1ODIpIj48dXNlIHhsaW5rOmhyZWY9IiNyZWN0LTAiLz48L2c+CjxnIHRyYW5zZm9ybT0idHJhbnNsYXRlKDc3Niw2NzkpIj48dXNlIHhsaW5rOmhyZWY9IiNuX3JiLTAiLz48L2c+CjxnIHRyYW5zZm9ybT0idHJhbnNsYXRlKDg3Myw2NzkpIj48dXNlIHhsaW5rOmhyZWY9IiNyYi0wIi8+PC9nPgo8ZyB0cmFuc2Zvcm09InRyYW5zbGF0ZSg5NzAsNjc5KSI+PHVzZSB4bGluazpocmVmPSIjcmVjdC0wIi8+PC9nPgo8ZyB0cmFuc2Zvcm09InRyYW5zbGF0ZSgxMTY0LDY3OSkiPjx1c2UgeGxpbms6aHJlZj0iI3JlY3QtMCIvPjwvZz4KPGcgdHJhbnNmb3JtPSJ0cmFuc2xhdGUoMTU1Miw2NzkpIj48dXNlIHhsaW5rOmhyZWY9IiNyZWN0LTAiLz48L2c+CjxnIHRyYW5zZm9ybT0idHJhbnNsYXRlKDE2NDksNjc5KSI+PHVzZSB4bGluazpocmVmPSIjbl9yYi0wIi8+PC9nPgo8ZyB0cmFuc2Zvcm09InRyYW5zbGF0ZSgxNzQ2LDY3OSkiPjx1c2UgeGxpbms6aHJlZj0iI3JlY3QtMCIvPjwvZz4KPGcgdHJhbnNmb3JtPSJ0cmFuc2xhdGUoMjAzNyw2NzkpIj48dXNlIHhsaW5rOmhyZWY9IiNyYi0wIi8+PC9nPgo8ZyB0cmFuc2Zvcm09InRyYW5zbGF0ZSgyMTM0LDY3OSkiPjx1c2UgeGxpbms6aHJlZj0iI3JlY3QtMCIvPjwvZz4KPGcgdHJhbnNmb3JtPSJ0cmFuc2xhdGUoMjIzMSw2NzkpIj48dXNlIHhsaW5rOmhyZWY9IiNsYi0wIi8+PC9nPgo8ZyB0cmFuc2Zvcm09InRyYW5zbGF0ZSgyNjE5LDY3OSkiPjx1c2UgeGxpbms6aHJlZj0iI3JiLTAiLz48L2c+CjxnIHRyYW5zZm9ybT0idHJhbnNsYXRlKDI3MTYsNjc5KSI+PHVzZSB4bGluazpocmVmPSIjcmVjdC0wIi8+PC9nPgo8ZyB0cmFuc2Zvcm09InRyYW5zbGF0ZSgzMTA0LDY3OSkiPjx1c2UgeGxpbms6aHJlZj0iI3JlY3QtMCIvPjwvZz4KPGcgdHJhbnNmb3JtPSJ0cmFuc2xhdGUoMTk0LDc3NikiPjx1c2UgeGxpbms6aHJlZj0iI2VtcHR5LTAiLz48L2c+CjxnIHRyYW5zZm9ybT0idHJhbnNsYXRlKDQ4NSw3NzYpIj48dXNlIHhsaW5rOmhyZWY9IiNyLTAiLz48L2c+CjxnIHRyYW5zZm9ybT0idHJhbnNsYXRlKDU4Miw3NzYpIj48dXNlIHhsaW5rOmhyZWY9IiNyZWN0LTAiLz48L2c+CjxnIHRyYW5zZm9ybT0idHJhbnNsYXRlKDY3OSw3NzYpIj48dXNlIHhsaW5rOmhyZWY9IiNyZWN0LTAiLz48L2c+CjxnIHRyYW5zZm9ybT0idHJhbnNsYXRlKDc3Niw3NzYpIj48dXNlIHhsaW5rOmhyZWY9IiNyZWN0LTAiLz48L2c+CjxnIHRyYW5zZm9ybT0idHJhbnNsYXRlKDg3Myw3NzYpIj48dXNlIHhsaW5rOmhyZWY9IiNyZWN0LTAiLz48L2c+CjxnIHRyYW5zZm9ybT0idHJhbnNsYXRlKDk3MCw3NzYpIj48dXNlIHhsaW5rOmhyZWY9IiNyZWN0LTAiLz48L2c+CjxnIHRyYW5zZm9ybT0idHJhbnNsYXRlKDEwNjcsNzc2KSI+PHVzZSB4bGluazpocmVmPSIjbl9yYi0wIi8+PC9nPgo8ZyB0cmFuc2Zvcm09InRyYW5zbGF0ZSgxMTY0LDc3NikiPjx1c2UgeGxpbms6aHJlZj0iI3JlY3QtMCIvPjwvZz4KPGcgdHJhbnNmb3JtPSJ0cmFuc2xhdGUoMTI2MSw3NzYpIj48dXNlIHhsaW5rOmhyZWY9IiNyZWN0LTAiLz48L2c+CjxnIHRyYW5zZm9ybT0idHJhbnNsYXRlKDEzNTgsNzc2KSI+PHVzZSB4bGluazpocmVmPSIjbGItMCIvPjwvZz4KPGcgdHJhbnNmb3JtPSJ0cmFuc2xhdGUoMTU1Miw3NzYpIj48dXNlIHhsaW5rOmhyZWY9IiNydC0wIi8+PC9nPgo8ZyB0cmFuc2Zvcm09InRyYW5zbGF0ZSgxNjQ5LDc3NikiPjx1c2UgeGxpbms6aHJlZj0iI3JlY3QtMCIvPjwvZz4KPGcgdHJhbnNmb3JtPSJ0cmFuc2xhdGUoMTc0Niw3NzYpIj48dXNlIHhsaW5rOmhyZWY9IiNyZWN0LTAiLz48L2c+CjxnIHRyYW5zZm9ybT0idHJhbnNsYXRlKDIwMzcsNzc2KSI+PHVzZSB4bGluazpocmVmPSIjcmVjdC0wIi8+PC9nPgo8ZyB0cmFuc2Zvcm09InRyYW5zbGF0ZSgyMjMxLDc3NikiPjx1c2UgeGxpbms6aHJlZj0iI3JlY3QtMCIvPjwvZz4KPGcgdHJhbnNmb3JtPSJ0cmFuc2xhdGUoMjUyMiw3NzYpIj48dXNlIHhsaW5rOmhyZWY9IiNuX3JiLTAiLz48L2c+CjxnIHRyYW5zZm9ybT0idHJhbnNsYXRlKDI2MTksNzc2KSI+PHVzZSB4bGluazpocmVmPSIjcmVjdC0wIi8+PC9nPgo8ZyB0cmFuc2Zvcm09InRyYW5zbGF0ZSgyNzE2LDc3NikiPjx1c2UgeGxpbms6aHJlZj0iI3JlY3QtMCIvPjwvZz4KPGcgdHJhbnNmb3JtPSJ0cmFuc2xhdGUoMzAwNyw3NzYpIj48dXNlIHhsaW5rOmhyZWY9IiNuX3JiLTAiLz48L2c+CjxnIHRyYW5zZm9ybT0idHJhbnNsYXRlKDMxMDQsNzc2KSI+PHVzZSB4bGluazpocmVmPSIjcmVjdC0wIi8+PC9nPgo8ZyB0cmFuc2Zvcm09InRyYW5zbGF0ZSgzMjAxLDc3NikiPjx1c2UgeGxpbms6aHJlZj0iI2wtMCIvPjwvZz4KPGcgdHJhbnNmb3JtPSJ0cmFuc2xhdGUoMzI5OCw3NzYpIj48dXNlIHhsaW5rOmhyZWY9IiNuX3JiLTAiLz48L2c+CjxnIHRyYW5zZm9ybT0idHJhbnNsYXRlKDMzOTUsNzc2KSI+PHVzZSB4bGluazpocmVmPSIjcmItMCIvPjwvZz4KPGcgdHJhbnNmb3JtPSJ0cmFuc2xhdGUoMzQ5Miw3NzYpIj48dXNlIHhsaW5rOmhyZWY9IiNyZWN0LTAiLz48L2c+CjxnIHRyYW5zZm9ybT0idHJhbnNsYXRlKDM1ODksNzc2KSI+PHVzZSB4bGluazpocmVmPSIjcmVjdC0wIi8+PC9nPgo8ZyB0cmFuc2Zvcm09InRyYW5zbGF0ZSgzNjg2LDc3NikiPjx1c2UgeGxpbms6aHJlZj0iI3JlY3QtMCIvPjwvZz4KPGcgdHJhbnNmb3JtPSJ0cmFuc2xhdGUoMzc4Myw3NzYpIj48dXNlIHhsaW5rOmhyZWY9IiNsLTAiLz48L2c+CjxnIHRyYW5zZm9ybT0idHJhbnNsYXRlKDAsODczKSI+PHVzZSB4bGluazpocmVmPSIjYi0wIi8+PC9nPgo8ZyB0cmFuc2Zvcm09InRyYW5zbGF0ZSgyOTEsODczKSI+PHVzZSB4bGluazpocmVmPSIjZW1wdHktMCIvPjwvZz4KPGcgdHJhbnNmb3JtPSJ0cmFuc2xhdGUoNzc2LDg3MykiPjx1c2UgeGxpbms6aHJlZj0iI3JlY3QtMCIvPjwvZz4KPGcgdHJhbnNmb3JtPSJ0cmFuc2xhdGUoODczLDg3MykiPjx1c2UgeGxpbms6aHJlZj0iI3JlY3QtMCIvPjwvZz4KPGcgdHJhbnNmb3JtPSJ0cmFuc2xhdGUoOTcwLDg3MykiPjx1c2UgeGxpbms6aHJlZj0iI3JlY3QtMCIvPjwvZz4KPGcgdHJhbnNmb3JtPSJ0cmFuc2xhdGUoMTA2Nyw4NzMpIj48dXNlIHhsaW5rOmhyZWY9IiNyZWN0LTAiLz48L2c+CjxnIHRyYW5zZm9ybT0idHJhbnNsYXRlKDExNjQsODczKSI+PHVzZSB4bGluazpocmVmPSIjcmVjdC0wIi8+PC9nPgo8ZyB0cmFuc2Zvcm09InRyYW5zbGF0ZSgxMzU4LDg3MykiPjx1c2UgeGxpbms6aHJlZj0iI3QtMCIvPjwvZz4KPGcgdHJhbnNmb3JtPSJ0cmFuc2xhdGUoMTY0OSw4NzMpIj48dXNlIHhsaW5rOmhyZWY9IiNyZWN0LTAiLz48L2c+CjxnIHRyYW5zZm9ybT0idHJhbnNsYXRlKDE3NDYsODczKSI+PHVzZSB4bGluazpocmVmPSIjbHQtMCIvPjwvZz4KPGcgdHJhbnNmb3JtPSJ0cmFuc2xhdGUoMjAzNyw4NzMpIj48dXNlIHhsaW5rOmhyZWY9IiNyZWN0LTAiLz48L2c+CjxnIHRyYW5zZm9ybT0idHJhbnNsYXRlKDIyMzEsODczKSI+PHVzZSB4bGluazpocmVmPSIjcmVjdC0wIi8+PC9nPgo8ZyB0cmFuc2Zvcm09InRyYW5zbGF0ZSgyMzI4LDg3MykiPjx1c2UgeGxpbms6aHJlZj0iI2xiLTAiLz48L2c+CjxnIHRyYW5zZm9ybT0idHJhbnNsYXRlKDI0MjUsODczKSI+PHVzZSB4bGluazpocmVmPSIjbl9yYi0wIi8+PC9nPgo8ZyB0cmFuc2Zvcm09InRyYW5zbGF0ZSgyNTIyLDg3MykiPjx1c2UgeGxpbms6aHJlZj0iI3JiLTAiLz48L2c+CjxnIHRyYW5zZm9ybT0idHJhbnNsYXRlKDI2MTksODczKSI+PHVzZSB4bGluazpocmVmPSIjcmVjdC0wIi8+PC9nPgo8ZyB0cmFuc2Zvcm09InRyYW5zbGF0ZSgyNzE2LDg3MykiPjx1c2UgeGxpbms6aHJlZj0iI3JlY3QtMCIvPjwvZz4KPGcgdHJhbnNmb3JtPSJ0cmFuc2xhdGUoMjgxMyw4NzMpIj48dXNlIHhsaW5rOmhyZWY9IiNyZWN0LTAiLz48L2c+CjxnIHRyYW5zZm9ybT0idHJhbnNsYXRlKDI5MTAsODczKSI+PHVzZSB4bGluazpocmVmPSIjcmVjdC0wIi8+PC9nPgo8ZyB0cmFuc2Zvcm09InRyYW5zbGF0ZSgzMDA3LDg3MykiPjx1c2UgeGxpbms6aHJlZj0iI3JlY3QtMCIvPjwvZz4KPGcgdHJhbnNmb3JtPSJ0cmFuc2xhdGUoMzEwNCw4NzMpIj48dXNlIHhsaW5rOmhyZWY9IiNsdC0wIi8+PC9nPgo8ZyB0cmFuc2Zvcm09InRyYW5zbGF0ZSgzMjAxLDg3MykiPjx1c2UgeGxpbms6aHJlZj0iI25fcmItMCIvPjwvZz4KPGcgdHJhbnNmb3JtPSJ0cmFuc2xhdGUoMzI5OCw4NzMpIj48dXNlIHhsaW5rOmhyZWY9IiNyYi0wIi8+PC9nPgo8ZyB0cmFuc2Zvcm09InRyYW5zbGF0ZSgzMzk1LDg3MykiPjx1c2UgeGxpbms6aHJlZj0iI2x0LTAiLz48L2c+CjxnIHRyYW5zZm9ybT0idHJhbnNsYXRlKDM2ODYsODczKSI+PHVzZSB4bGluazpocmVmPSIjcmVjdC0wIi8+PC9nPgo8ZyB0cmFuc2Zvcm09InRyYW5zbGF0ZSgzODgwLDg3MykiPjx1c2UgeGxpbms6aHJlZj0iI2ItMCIvPjwvZz4KPGcgdHJhbnNmb3JtPSJ0cmFuc2xhdGUoMCw5NzApIj48dXNlIHhsaW5rOmhyZWY9IiNydC0wIi8+PC9nPgo8ZyB0cmFuc2Zvcm09InRyYW5zbGF0ZSg5Nyw5NzApIj48dXNlIHhsaW5rOmhyZWY9IiNsLTAiLz48L2c+CjxnIHRyYW5zZm9ybT0idHJhbnNsYXRlKDU4Miw5NzApIj48dXNlIHhsaW5rOmhyZWY9IiNyLTAiLz48L2c+CjxnIHRyYW5zZm9ybT0idHJhbnNsYXRlKDY3OSw5NzApIj48dXNlIHhsaW5rOmhyZWY9IiNyZWN0LTAiLz48L2c+CjxnIHRyYW5zZm9ybT0idHJhbnNsYXRlKDc3Niw5NzApIj48dXNlIHhsaW5rOmhyZWY9IiNyZWN0LTAiLz48L2c+CjxnIHRyYW5zZm9ybT0idHJhbnNsYXRlKDk3MCw5NzApIj48dXNlIHhsaW5rOmhyZWY9IiNydC0wIi8+PC9nPgo8ZyB0cmFuc2Zvcm09InRyYW5zbGF0ZSgxMDY3LDk3MCkiPjx1c2UgeGxpbms6aHJlZj0iI3JlY3QtMCIvPjwvZz4KPGcgdHJhbnNmb3JtPSJ0cmFuc2xhdGUoMTE2NCw5NzApIj48dXNlIHhsaW5rOmhyZWY9IiNsdC0wIi8+PC9nPgo8ZyB0cmFuc2Zvcm09InRyYW5zbGF0ZSgxNDU1LDk3MCkiPjx1c2UgeGxpbms6aHJlZj0iI3ItMCIvPjwvZz4KPGcgdHJhbnNmb3JtPSJ0cmFuc2xhdGUoMTU1Miw5NzApIj48dXNlIHhsaW5rOmhyZWY9IiNyZWN0LTAiLz48L2c+CjxnIHRyYW5zZm9ybT0idHJhbnNsYXRlKDE2NDksOTcwKSI+PHVzZSB4bGluazpocmVmPSIjcmVjdC0wIi8+PC9nPgo8ZyB0cmFuc2Zvcm09InRyYW5zbGF0ZSgxODQzLDk3MCkiPjx1c2UgeGxpbms6aHJlZj0iI2ItMCIvPjwvZz4KPGcgdHJhbnNmb3JtPSJ0cmFuc2xhdGUoMjAzNyw5NzApIj48dXNlIHhsaW5rOmhyZWY9IiNyZWN0LTAiLz48L2c+CjxnIHRyYW5zZm9ybT0idHJhbnNsYXRlKDIyMzEsOTcwKSI+PHVzZSB4bGluazpocmVmPSIjcnQtMCIvPjwvZz4KPGcgdHJhbnNmb3JtPSJ0cmFuc2xhdGUoMjMyOCw5NzApIj48dXNlIHhsaW5rOmhyZWY9IiNyZWN0LTAiLz48L2c+CjxnIHRyYW5zZm9ybT0idHJhbnNsYXRlKDI0MjUsOTcwKSI+PHVzZSB4bGluazpocmVmPSIjcmVjdC0wIi8+PC9nPgo8ZyB0cmFuc2Zvcm09InRyYW5zbGF0ZSgyNTIyLDk3MCkiPjx1c2UgeGxpbms6aHJlZj0iI3JlY3QtMCIvPjwvZz4KPGcgdHJhbnNmb3JtPSJ0cmFuc2xhdGUoMjYxOSw5NzApIj48dXNlIHhsaW5rOmhyZWY9IiNsdC0wIi8+PC9nPgo8ZyB0cmFuc2Zvcm09InRyYW5zbGF0ZSgzMDA3LDk3MCkiPjx1c2UgeGxpbms6aHJlZj0iI3JlY3QtMCIvPjwvZz4KPGcgdHJhbnNmb3JtPSJ0cmFuc2xhdGUoMzEwNCw5NzApIj48dXNlIHhsaW5rOmhyZWY9IiNuX3JiLTAiLz48L2c+CjxnIHRyYW5zZm9ybT0idHJhbnNsYXRlKDMyMDEsOTcwKSI+PHVzZSB4bGluazpocmVmPSIjcmItMCIvPjwvZz4KPGcgdHJhbnNmb3JtPSJ0cmFuc2xhdGUoMzI5OCw5NzApIj48dXNlIHhsaW5rOmhyZWY9IiNsdC0wIi8+PC9nPgo8ZyB0cmFuc2Zvcm09InRyYW5zbGF0ZSgzNDkyLDk3MCkiPjx1c2UgeGxpbms6aHJlZj0iI3JiLTAiLz48L2c+CjxnIHRyYW5zZm9ybT0idHJhbnNsYXRlKDM1ODksOTcwKSI+PHVzZSB4bGluazpocmVmPSIjcmVjdC0wIi8+PC9nPgo8ZyB0cmFuc2Zvcm09InRyYW5zbGF0ZSgzNjg2LDk3MCkiPjx1c2UgeGxpbms6aHJlZj0iI2x0LTAiLz48L2c+CjxnIHRyYW5zZm9ybT0idHJhbnNsYXRlKDM4ODAsOTcwKSI+PHVzZSB4bGluazpocmVmPSIjcmVjdC0wIi8+PC9nPgo8ZyB0cmFuc2Zvcm09InRyYW5zbGF0ZSg0ODUsMTA2NykiPjx1c2UgeGxpbms6aHJlZj0iI2VtcHR5LTAiLz48L2c+CjxnIHRyYW5zZm9ybT0idHJhbnNsYXRlKDc3NiwxMDY3KSI+PHVzZSB4bGluazpocmVmPSIjcmVjdC0wIi8+PC9nPgo8ZyB0cmFuc2Zvcm09InRyYW5zbGF0ZSg4NzMsMTA2NykiPjx1c2UgeGxpbms6aHJlZj0iI2wtMCIvPjwvZz4KPGcgdHJhbnNmb3JtPSJ0cmFuc2xhdGUoMTM1OCwxMDY3KSI+PHVzZSB4bGluazpocmVmPSIjZW1wdHktMCIvPjwvZz4KPGcgdHJhbnNmb3JtPSJ0cmFuc2xhdGUoMTY0OSwxMDY3KSI+PHVzZSB4bGluazpocmVmPSIjcmVjdC0wIi8+PC9nPgo8ZyB0cmFuc2Zvcm09InRyYW5zbGF0ZSgxNzQ2LDEwNjcpIj48dXNlIHhsaW5rOmhyZWY9IiNuX3JiLTAiLz48L2c+CjxnIHRyYW5zZm9ybT0idHJhbnNsYXRlKDE4NDMsMTA2NykiPjx1c2UgeGxpbms6aHJlZj0iI3JlY3QtMCIvPjwvZz4KPGcgdHJhbnNmb3JtPSJ0cmFuc2xhdGUoMjAzNywxMDY3KSI+PHVzZSB4bGluazpocmVmPSIjcnQtMCIvPjwvZz4KPGcgdHJhbnNmb3JtPSJ0cmFuc2xhdGUoMjEzNCwxMDY3KSI+PHVzZSB4bGluazpocmVmPSIjbC0wIi8+PC9nPgo8ZyB0cmFuc2Zvcm09InRyYW5zbGF0ZSgyMzI4LDEwNjcpIj48dXNlIHhsaW5rOmhyZWY9IiNyZWN0LTAiLz48L2c+CjxnIHRyYW5zZm9ybT0idHJhbnNsYXRlKDI1MjIsMTA2NykiPjx1c2UgeGxpbms6aHJlZj0iI3QtMCIvPjwvZz4KPGcgdHJhbnNmb3JtPSJ0cmFuc2xhdGUoMjcxNiwxMDY3KSI+PHVzZSB4bGluazpocmVmPSIjZW1wdHktMCIvPjwvZz4KPGcgdHJhbnNmb3JtPSJ0cmFuc2xhdGUoMjkxMCwxMDY3KSI+PHVzZSB4bGluazpocmVmPSIjci0wIi8+PC9nPgo8ZyB0cmFuc2Zvcm09InRyYW5zbGF0ZSgzMDA3LDEwNjcpIj48dXNlIHhsaW5rOmhyZWY9IiNyZWN0LTAiLz48L2c+CjxnIHRyYW5zZm9ybT0idHJhbnNsYXRlKDMxMDQsMTA2NykiPjx1c2UgeGxpbms6aHJlZj0iI3JlY3QtMCIvPjwvZz4KPGcgdHJhbnNmb3JtPSJ0cmFuc2xhdGUoMzIwMSwxMDY3KSI+PHVzZSB4bGluazpocmVmPSIjcmVjdC0wIi8+PC9nPgo8ZyB0cmFuc2Zvcm09InRyYW5zbGF0ZSgzNDkyLDEwNjcpIj48dXNlIHhsaW5rOmhyZWY9IiNydC0wIi8+PC9nPgo8ZyB0cmFuc2Zvcm09InRyYW5zbGF0ZSgzNTg5LDEwNjcpIj48dXNlIHhsaW5rOmhyZWY9IiNsdC0wIi8+PC9nPgo8ZyB0cmFuc2Zvcm09InRyYW5zbGF0ZSgzODgwLDEwNjcpIj48dXNlIHhsaW5rOmhyZWY9IiNyZWN0LTAiLz48L2c+CjxnIHRyYW5zZm9ybT0idHJhbnNsYXRlKDAsMTE2NCkiPjx1c2UgeGxpbms6aHJlZj0iI3JiLTAiLz48L2c+CjxnIHRyYW5zZm9ybT0idHJhbnNsYXRlKDk3LDExNjQpIj48dXNlIHhsaW5rOmhyZWY9IiNsLTAiLz48L2c+CjxnIHRyYW5zZm9ybT0idHJhbnNsYXRlKDU4MiwxMTY0KSI+PHVzZSB4bGluazpocmVmPSIjci0wIi8+PC9nPgo8ZyB0cmFuc2Zvcm09InRyYW5zbGF0ZSg2NzksMTE2NCkiPjx1c2UgeGxpbms6aHJlZj0iI3JlY3QtMCIvPjwvZz4KPGcgdHJhbnNmb3JtPSJ0cmFuc2xhdGUoNzc2LDExNjQpIj48dXNlIHhsaW5rOmhyZWY9IiNyZWN0LTAiLz48L2c+CjxnIHRyYW5zZm9ybT0idHJhbnNsYXRlKDk3MCwxMTY0KSI+PHVzZSB4bGluazpocmVmPSIjci0wIi8+PC9nPgo8ZyB0cmFuc2Zvcm09InRyYW5zbGF0ZSgxMDY3LDExNjQpIj48dXNlIHhsaW5rOmhyZWY9IiNyZWN0LTAiLz48L2c+CjxnIHRyYW5zZm9ybT0idHJhbnNsYXRlKDExNjQsMTE2NCkiPjx1c2UgeGxpbms6aHJlZj0iI3JlY3QtMCIvPjwvZz4KPGcgdHJhbnNmb3JtPSJ0cmFuc2xhdGUoMTI2MSwxMTY0KSI+PHVzZSB4bGluazpocmVmPSIjbC0wIi8+PC9nPgo8ZyB0cmFuc2Zvcm09InRyYW5zbGF0ZSgxNTUyLDExNjQpIj48dXNlIHhsaW5rOmhyZWY9IiNuX3JiLTAiLz48L2c+CjxnIHRyYW5zZm9ybT0idHJhbnNsYXRlKDE2NDksMTE2NCkiPjx1c2UgeGxpbms6aHJlZj0iI3JlY3QtMCIvPjwvZz4KPGcgdHJhbnNmb3JtPSJ0cmFuc2xhdGUoMTc0NiwxMTY0KSI+PHVzZSB4bGluazpocmVmPSIjcmVjdC0wIi8+PC9nPgo8ZyB0cmFuc2Zvcm09InRyYW5zbGF0ZSgxODQzLDExNjQpIj48dXNlIHhsaW5rOmhyZWY9IiNyZWN0LTAiLz48L2c+CjxnIHRyYW5zZm9ybT0idHJhbnNsYXRlKDIyMzEsMTE2NCkiPjx1c2UgeGxpbms6aHJlZj0iI25fcmItMCIvPjwvZz4KPGcgdHJhbnNmb3JtPSJ0cmFuc2xhdGUoMjMyOCwxMTY0KSI+PHVzZSB4bGluazpocmVmPSIjcmVjdC0wIi8+PC9nPgo8ZyB0cmFuc2Zvcm09InRyYW5zbGF0ZSgyODEzLDExNjQpIj48dXNlIHhsaW5rOmhyZWY9IiNlbXB0eS0wIi8+PC9nPgo8ZyB0cmFuc2Zvcm09InRyYW5zbGF0ZSgzMTA0LDExNjQpIj48dXNlIHhsaW5rOmhyZWY9IiNyZWN0LTAiLz48L2c+CjxnIHRyYW5zZm9ybT0idHJhbnNsYXRlKDMyMDEsMTE2NCkiPjx1c2UgeGxpbms6aHJlZj0iI3JlY3QtMCIvPjwvZz4KPGcgdHJhbnNmb3JtPSJ0cmFuc2xhdGUoMzI5OCwxMTY0KSI+PHVzZSB4bGluazpocmVmPSIjcmVjdC0wIi8+PC9nPgo8ZyB0cmFuc2Zvcm09InRyYW5zbGF0ZSgzMzk1LDExNjQpIj48dXNlIHhsaW5rOmhyZWY9IiNsLTAiLz48L2c+CjxnIHRyYW5zZm9ybT0idHJhbnNsYXRlKDM3ODMsMTE2NCkiPjx1c2UgeGxpbms6aHJlZj0iI25fcmItMCIvPjwvZz4KPGcgdHJhbnNmb3JtPSJ0cmFuc2xhdGUoMzg4MCwxMTY0KSI+PHVzZSB4bGluazpocmVmPSIjcmVjdC0wIi8+PC9nPgo8ZyB0cmFuc2Zvcm09InRyYW5zbGF0ZSgwLDEyNjEpIj48dXNlIHhsaW5rOmhyZWY9IiN0LTAiLz48L2c+CjxnIHRyYW5zZm9ybT0idHJhbnNsYXRlKDc3NiwxMjYxKSI+PHVzZSB4bGluazpocmVmPSIjdC0wIi8+PC9nPgo8ZyB0cmFuc2Zvcm09InRyYW5zbGF0ZSgxMDY3LDEyNjEpIj48dXNlIHhsaW5rOmhyZWY9IiNyZWN0LTAiLz48L2c+CjxnIHRyYW5zZm9ybT0idHJhbnNsYXRlKDEzNTgsMTI2MSkiPjx1c2UgeGxpbms6aHJlZj0iI2VtcHR5LTAiLz48L2c+CjxnIHRyYW5zZm9ybT0idHJhbnNsYXRlKDE1NTIsMTI2MSkiPjx1c2UgeGxpbms6aHJlZj0iI3ItMCIvPjwvZz4KPGcgdHJhbnNmb3JtPSJ0cmFuc2xhdGUoMTY0OSwxMjYxKSI+PHVzZSB4bGluazpocmVmPSIjbHQtMCIvPjwvZz4KPGcgdHJhbnNmb3JtPSJ0cmFuc2xhdGUoMTg0MywxMjYxKSI+PHVzZSB4bGluazpocmVmPSIjcmVjdC0wIi8+PC9nPgo8ZyB0cmFuc2Zvcm09InRyYW5zbGF0ZSgyMDM3LDEyNjEpIj48dXNlIHhsaW5rOmhyZWY9IiNyLTAiLz48L2c+CjxnIHRyYW5zZm9ybT0idHJhbnNsYXRlKDIxMzQsMTI2MSkiPjx1c2UgeGxpbms6aHJlZj0iI3JlY3QtMCIvPjwvZz4KPGcgdHJhbnNmb3JtPSJ0cmFuc2xhdGUoMjIzMSwxMjYxKSI+PHVzZSB4bGluazpocmVmPSIjcmVjdC0wIi8+PC9nPgo8ZyB0cmFuc2Zvcm09InRyYW5zbGF0ZSgyMzI4LDEyNjEpIj48dXNlIHhsaW5rOmhyZWY9IiNyZWN0LTAiLz48L2c+CjxnIHRyYW5zZm9ybT0idHJhbnNsYXRlKDMxMDQsMTI2MSkiPjx1c2UgeGxpbms6aHJlZj0iI3JlY3QtMCIvPjwvZz4KPGcgdHJhbnNmb3JtPSJ0cmFuc2xhdGUoMzIwMSwxMjYxKSI+PHVzZSB4bGluazpocmVmPSIjcmVjdC0wIi8+PC9nPgo8ZyB0cmFuc2Zvcm09InRyYW5zbGF0ZSgzNjg2LDEyNjEpIj48dXNlIHhsaW5rOmhyZWY9IiNyYi0wIi8+PC9nPgo8ZyB0cmFuc2Zvcm09InRyYW5zbGF0ZSgzNzgzLDEyNjEpIj48dXNlIHhsaW5rOmhyZWY9IiNyZWN0LTAiLz48L2c+CjxnIHRyYW5zZm9ybT0idHJhbnNsYXRlKDM4ODAsMTI2MSkiPjx1c2UgeGxpbms6aHJlZj0iI3JlY3QtMCIvPjwvZz4KPGcgdHJhbnNmb3JtPSJ0cmFuc2xhdGUoMzg4LDEzNTgpIj48dXNlIHhsaW5rOmhyZWY9IiNiLTAiLz48L2c+CjxnIHRyYW5zZm9ybT0idHJhbnNsYXRlKDU4MiwxMzU4KSI+PHVzZSB4bGluazpocmVmPSIjZW1wdHktMCIvPjwvZz4KPGcgdHJhbnNmb3JtPSJ0cmFuc2xhdGUoMTA2NywxMzU4KSI+PHVzZSB4bGluazpocmVmPSIjcmVjdC0wIi8+PC9nPgo8ZyB0cmFuc2Zvcm09InRyYW5zbGF0ZSgxMTY0LDEzNTgpIj48dXNlIHhsaW5rOmhyZWY9IiNsLTAiLz48L2c+CjxnIHRyYW5zZm9ybT0idHJhbnNsYXRlKDE0NTUsMTM1OCkiPjx1c2UgeGxpbms6aHJlZj0iI2ItMCIvPjwvZz4KPGcgdHJhbnNmb3JtPSJ0cmFuc2xhdGUoMTc0NiwxMzU4KSI+PHVzZSB4bGluazpocmVmPSIjcmItMCIvPjwvZz4KPGcgdHJhbnNmb3JtPSJ0cmFuc2xhdGUoMTg0MywxMzU4KSI+PHVzZSB4bGluazpocmVmPSIjcmVjdC0wIi8+PC9nPgo8ZyB0cmFuc2Zvcm09InRyYW5zbGF0ZSgyMTM0LDEzNTgpIj48dXNlIHhsaW5rOmhyZWY9IiNyZWN0LTAiLz48L2c+CjxnIHRyYW5zZm9ybT0idHJhbnNsYXRlKDIzMjgsMTM1OCkiPjx1c2UgeGxpbms6aHJlZj0iI3J0LTAiLz48L2c+CjxnIHRyYW5zZm9ybT0idHJhbnNsYXRlKDI0MjUsMTM1OCkiPjx1c2UgeGxpbms6aHJlZj0iI2xiLTAiLz48L2c+CjxnIHRyYW5zZm9ybT0idHJhbnNsYXRlKDI2MTksMTM1OCkiPjx1c2UgeGxpbms6aHJlZj0iI2VtcHR5LTAiLz48L2c+CjxnIHRyYW5zZm9ybT0idHJhbnNsYXRlKDI4MTMsMTM1OCkiPjx1c2UgeGxpbms6aHJlZj0iI3ItMCIvPjwvZz4KPGcgdHJhbnNmb3JtPSJ0cmFuc2xhdGUoMjkxMCwxMzU4KSI+PHVzZSB4bGluazpocmVmPSIjbC0wIi8+PC9nPgo8ZyB0cmFuc2Zvcm09InRyYW5zbGF0ZSgzMDA3LDEzNTgpIj48dXNlIHhsaW5rOmhyZWY9IiNuX3JiLTAiLz48L2c+CjxnIHRyYW5zZm9ybT0idHJhbnNsYXRlKDMxMDQsMTM1OCkiPjx1c2UgeGxpbms6aHJlZj0iI3JlY3QtMCIvPjwvZz4KPGcgdHJhbnNmb3JtPSJ0cmFuc2xhdGUoMzIwMSwxMzU4KSI+PHVzZSB4bGluazpocmVmPSIjcmVjdC0wIi8+PC9nPgo8ZyB0cmFuc2Zvcm09InRyYW5zbGF0ZSgzMjk4LDEzNTgpIj48dXNlIHhsaW5rOmhyZWY9IiNsYi0wIi8+PC9nPgo8ZyB0cmFuc2Zvcm09InRyYW5zbGF0ZSgzNjg2LDEzNTgpIj48dXNlIHhsaW5rOmhyZWY9IiN0LTAiLz48L2c+CjxnIHRyYW5zZm9ybT0idHJhbnNsYXRlKDM4ODAsMTM1OCkiPjx1c2UgeGxpbms6aHJlZj0iI3JlY3QtMCIvPjwvZz4KPGcgdHJhbnNmb3JtPSJ0cmFuc2xhdGUoMzg4LDE0NTUpIj48dXNlIHhsaW5rOmhyZWY9IiN0LTAiLz48L2c+CjxnIHRyYW5zZm9ybT0idHJhbnNsYXRlKDU4MiwxNDU1KSI+PHVzZSB4bGluazpocmVmPSIjbl9yYi0wIi8+PC9nPgo8ZyB0cmFuc2Zvcm09InRyYW5zbGF0ZSg2NzksMTQ1NSkiPjx1c2UgeGxpbms6aHJlZj0iI2ItMCIvPjwvZz4KPGcgdHJhbnNmb3JtPSJ0cmFuc2xhdGUoOTcwLDE0NTUpIj48dXNlIHhsaW5rOmhyZWY9IiNuX3JiLTAiLz48L2c+CjxnIHRyYW5zZm9ybT0idHJhbnNsYXRlKDEwNjcsMTQ1NSkiPjx1c2UgeGxpbms6aHJlZj0iI3JlY3QtMCIvPjwvZz4KPGcgdHJhbnNmb3JtPSJ0cmFuc2xhdGUoMTQ1NSwxNDU1KSI+PHVzZSB4bGluazpocmVmPSIjcnQtMCIvPjwvZz4KPGcgdHJhbnNmb3JtPSJ0cmFuc2xhdGUoMTU1MiwxNDU1KSI+PHVzZSB4bGluazpocmVmPSIjbC0wIi8+PC9nPgo8ZyB0cmFuc2Zvcm09InRyYW5zbGF0ZSgxNzQ2LDE0NTUpIj48dXNlIHhsaW5rOmhyZWY9IiNydC0wIi8+PC9nPgo8ZyB0cmFuc2Zvcm09InRyYW5zbGF0ZSgxODQzLDE0NTUpIj48dXNlIHhsaW5rOmhyZWY9IiNyZWN0LTAiLz48L2c+CjxnIHRyYW5zZm9ybT0idHJhbnNsYXRlKDE5NDAsMTQ1NSkiPjx1c2UgeGxpbms6aHJlZj0iI2xiLTAiLz48L2c+CjxnIHRyYW5zZm9ybT0idHJhbnNsYXRlKDIxMzQsMTQ1NSkiPjx1c2UgeGxpbms6aHJlZj0iI3QtMCIvPjwvZz4KPGcgdHJhbnNmb3JtPSJ0cmFuc2xhdGUoMjQyNSwxNDU1KSI+PHVzZSB4bGluazpocmVmPSIjcmVjdC0wIi8+PC9nPgo8ZyB0cmFuc2Zvcm09InRyYW5zbGF0ZSgzMDA3LDE0NTUpIj48dXNlIHhsaW5rOmhyZWY9IiNyLTAiLz48L2c+CjxnIHRyYW5zZm9ybT0idHJhbnNsYXRlKDMxMDQsMTQ1NSkiPjx1c2UgeGxpbms6aHJlZj0iI3JlY3QtMCIvPjwvZz4KPGcgdHJhbnNmb3JtPSJ0cmFuc2xhdGUoMzIwMSwxNDU1KSI+PHVzZSB4bGluazpocmVmPSIjcmVjdC0wIi8+PC9nPgo8ZyB0cmFuc2Zvcm09InRyYW5zbGF0ZSgzMjk4LDE0NTUpIj48dXNlIHhsaW5rOmhyZWY9IiNyZWN0LTAiLz48L2c+CjxnIHRyYW5zZm9ybT0idHJhbnNsYXRlKDM1ODksMTQ1NSkiPjx1c2UgeGxpbms6aHJlZj0iI2ItMCIvPjwvZz4KPGcgdHJhbnNmb3JtPSJ0cmFuc2xhdGUoMzc4MywxNDU1KSI+PHVzZSB4bGluazpocmVmPSIjci0wIi8+PC9nPgo8ZyB0cmFuc2Zvcm09InRyYW5zbGF0ZSgzODgwLDE0NTUpIj48dXNlIHhsaW5rOmhyZWY9IiNsdC0wIi8+PC9nPgo8ZyB0cmFuc2Zvcm09InRyYW5zbGF0ZSgwLDE1NTIpIj48dXNlIHhsaW5rOmhyZWY9IiNyYi0wIi8+PC9nPgo8ZyB0cmFuc2Zvcm09InRyYW5zbGF0ZSg5NywxNTUyKSI+PHVzZSB4bGluazpocmVmPSIjbGItMCIvPjwvZz4KPGcgdHJhbnNmb3JtPSJ0cmFuc2xhdGUoNDg1LDE1NTIpIj48dXNlIHhsaW5rOmhyZWY9IiNyLTAiLz48L2c+CjxnIHRyYW5zZm9ybT0idHJhbnNsYXRlKDU4MiwxNTUyKSI+PHVzZSB4bGluazpocmVmPSIjcmVjdC0wIi8+PC9nPgo8ZyB0cmFuc2Zvcm09InRyYW5zbGF0ZSg2NzksMTU1MikiPjx1c2UgeGxpbms6aHJlZj0iI3JlY3QtMCIvPjwvZz4KPGcgdHJhbnNmb3JtPSJ0cmFuc2xhdGUoNzc2LDE1NTIpIj48dXNlIHhsaW5rOmhyZWY9IiNyZWN0LTAiLz48L2c+CjxnIHRyYW5zZm9ybT0idHJhbnNsYXRlKDg3MywxNTUyKSI+PHVzZSB4bGluazpocmVmPSIjcmVjdC0wIi8+PC9nPgo8ZyB0cmFuc2Zvcm09InRyYW5zbGF0ZSg5NzAsMTU1MikiPjx1c2UgeGxpbms6aHJlZj0iI3JlY3QtMCIvPjwvZz4KPGcgdHJhbnNmb3JtPSJ0cmFuc2xhdGUoMTA2NywxNTUyKSI+PHVzZSB4bGluazpocmVmPSIjcmVjdC0wIi8+PC9nPgo8ZyB0cmFuc2Zvcm09InRyYW5zbGF0ZSgxMjYxLDE1NTIpIj48dXNlIHhsaW5rOmhyZWY9IiNlbXB0eS0wIi8+PC9nPgo8ZyB0cmFuc2Zvcm09InRyYW5zbGF0ZSgxNjQ5LDE1NTIpIj48dXNlIHhsaW5rOmhyZWY9IiNlbXB0eS0wIi8+PC9nPgo8ZyB0cmFuc2Zvcm09InRyYW5zbGF0ZSgxODQzLDE1NTIpIj48dXNlIHhsaW5rOmhyZWY9IiNyZWN0LTAiLz48L2c+CjxnIHRyYW5zZm9ybT0idHJhbnNsYXRlKDE5NDAsMTU1MikiPjx1c2UgeGxpbms6aHJlZj0iI2x0LTAiLz48L2c+CjxnIHRyYW5zZm9ybT0idHJhbnNsYXRlKDIzMjgsMTU1MikiPjx1c2UgeGxpbms6aHJlZj0iI3JiLTAiLz48L2c+CjxnIHRyYW5zZm9ybT0idHJhbnNsYXRlKDI0MjUsMTU1MikiPjx1c2UgeGxpbms6aHJlZj0iI3JlY3QtMCIvPjwvZz4KPGcgdHJhbnNmb3JtPSJ0cmFuc2xhdGUoMjUyMiwxNTUyKSI+PHVzZSB4bGluazpocmVmPSIjbl9yYi0wIi8+PC9nPgo8ZyB0cmFuc2Zvcm09InRyYW5zbGF0ZSgyNjE5LDE1NTIpIj48dXNlIHhsaW5rOmhyZWY9IiNiLTAiLz48L2c+CjxnIHRyYW5zZm9ybT0idHJhbnNsYXRlKDI4MTMsMTU1MikiPjx1c2UgeGxpbms6aHJlZj0iI2ItMCIvPjwvZz4KPGcgdHJhbnNmb3JtPSJ0cmFuc2xhdGUoMzEwNCwxNTUyKSI+PHVzZSB4bGluazpocmVmPSIjcmVjdC0wIi8+PC9nPgo8ZyB0cmFuc2Zvcm09InRyYW5zbGF0ZSgzMjAxLDE1NTIpIj48dXNlIHhsaW5rOmhyZWY9IiNyZWN0LTAiLz48L2c+CjxnIHRyYW5zZm9ybT0idHJhbnNsYXRlKDMyOTgsMTU1MikiPjx1c2UgeGxpbms6aHJlZj0iI3JlY3QtMCIvPjwvZz4KPGcgdHJhbnNmb3JtPSJ0cmFuc2xhdGUoMzU4OSwxNTUyKSI+PHVzZSB4bGluazpocmVmPSIjdC0wIi8+PC9nPgo8ZyB0cmFuc2Zvcm09InRyYW5zbGF0ZSgwLDE2NDkpIj48dXNlIHhsaW5rOmhyZWY9IiNydC0wIi8+PC9nPgo8ZyB0cmFuc2Zvcm09InRyYW5zbGF0ZSg5NywxNjQ5KSI+PHVzZSB4bGluazpocmVmPSIjcmVjdC0wIi8+PC9nPgo8ZyB0cmFuc2Zvcm09InRyYW5zbGF0ZSgxOTQsMTY0OSkiPjx1c2UgeGxpbms6aHJlZj0iI3JlY3QtMCIvPjwvZz4KPGcgdHJhbnNmb3JtPSJ0cmFuc2xhdGUoMjkxLDE2NDkpIj48dXNlIHhsaW5rOmhyZWY9IiNsYi0wIi8+PC9nPgo8ZyB0cmFuc2Zvcm09InRyYW5zbGF0ZSg2NzksMTY0OSkiPjx1c2UgeGxpbms6aHJlZj0iI3JlY3QtMCIvPjwvZz4KPGcgdHJhbnNmb3JtPSJ0cmFuc2xhdGUoNzc2LDE2NDkpIj48dXNlIHhsaW5rOmhyZWY9IiNyZWN0LTAiLz48L2c+CjxnIHRyYW5zZm9ybT0idHJhbnNsYXRlKDg3MywxNjQ5KSI+PHVzZSB4bGluazpocmVmPSIjcmVjdC0wIi8+PC9nPgo8ZyB0cmFuc2Zvcm09InRyYW5zbGF0ZSg5NzAsMTY0OSkiPjx1c2UgeGxpbms6aHJlZj0iI3JlY3QtMCIvPjwvZz4KPGcgdHJhbnNmb3JtPSJ0cmFuc2xhdGUoMTA2NywxNjQ5KSI+PHVzZSB4bGluazpocmVmPSIjbHQtMCIvPjwvZz4KPGcgdHJhbnNmb3JtPSJ0cmFuc2xhdGUoMTQ1NSwxNjQ5KSI+PHVzZSB4bGluazpocmVmPSIjcmItMCIvPjwvZz4KPGcgdHJhbnNmb3JtPSJ0cmFuc2xhdGUoMTU1MiwxNjQ5KSI+PHVzZSB4bGluazpocmVmPSIjbC0wIi8+PC9nPgo8ZyB0cmFuc2Zvcm09InRyYW5zbGF0ZSgxNzQ2LDE2NDkpIj48dXNlIHhsaW5rOmhyZWY9IiNyYi0wIi8+PC9nPgo8ZyB0cmFuc2Zvcm09InRyYW5zbGF0ZSgxODQzLDE2NDkpIj48dXNlIHhsaW5rOmhyZWY9IiNsdC0wIi8+PC9nPgo8ZyB0cmFuc2Zvcm09InRyYW5zbGF0ZSgyMzI4LDE2NDkpIj48dXNlIHhsaW5rOmhyZWY9IiNydC0wIi8+PC9nPgo8ZyB0cmFuc2Zvcm09InRyYW5zbGF0ZSgyNDI1LDE2NDkpIj48dXNlIHhsaW5rOmhyZWY9IiNyZWN0LTAiLz48L2c+CjxnIHRyYW5zZm9ybT0idHJhbnNsYXRlKDI1MjIsMTY0OSkiPjx1c2UgeGxpbms6aHJlZj0iI3JlY3QtMCIvPjwvZz4KPGcgdHJhbnNmb3JtPSJ0cmFuc2xhdGUoMjYxOSwxNjQ5KSI+PHVzZSB4bGluazpocmVmPSIjcmVjdC0wIi8+PC9nPgo8ZyB0cmFuc2Zvcm09InRyYW5zbGF0ZSgyODEzLDE2NDkpIj48dXNlIHhsaW5rOmhyZWY9IiN0LTAiLz48L2c+CjxnIHRyYW5zZm9ybT0idHJhbnNsYXRlKDMwMDcsMTY0OSkiPjx1c2UgeGxpbms6aHJlZj0iI3JiLTAiLz48L2c+CjxnIHRyYW5zZm9ybT0idHJhbnNsYXRlKDMxMDQsMTY0OSkiPjx1c2UgeGxpbms6aHJlZj0iI3JlY3QtMCIvPjwvZz4KPGcgdHJhbnNmb3JtPSJ0cmFuc2xhdGUoMzIwMSwxNjQ5KSI+PHVzZSB4bGluazpocmVmPSIjcmVjdC0wIi8+PC9nPgo8ZyB0cmFuc2Zvcm09InRyYW5zbGF0ZSgzMjk4LDE2NDkpIj48dXNlIHhsaW5rOmhyZWY9IiNyZWN0LTAiLz48L2c+CjxnIHRyYW5zZm9ybT0idHJhbnNsYXRlKDMzOTUsMTY0OSkiPjx1c2UgeGxpbms6aHJlZj0iI2xiLTAiLz48L2c+CjxnIHRyYW5zZm9ybT0idHJhbnNsYXRlKDM2ODYsMTY0OSkiPjx1c2UgeGxpbms6aHJlZj0iI2ItMCIvPjwvZz4KPGcgdHJhbnNmb3JtPSJ0cmFuc2xhdGUoMzg4MCwxNjQ5KSI+PHVzZSB4bGluazpocmVmPSIjYi0wIi8+PC9nPgo8ZyB0cmFuc2Zvcm09InRyYW5zbGF0ZSgxOTQsMTc0NikiPjx1c2UgeGxpbms6aHJlZj0iI3J0LTAiLz48L2c+CjxnIHRyYW5zZm9ybT0idHJhbnNsYXRlKDI5MSwxNzQ2KSI+PHVzZSB4bGluazpocmVmPSIjbHQtMCIvPjwvZz4KPGcgdHJhbnNmb3JtPSJ0cmFuc2xhdGUoNTgyLDE3NDYpIj48dXNlIHhsaW5rOmhyZWY9IiNyLTAiLz48L2c+CjxnIHRyYW5zZm9ybT0idHJhbnNsYXRlKDY3OSwxNzQ2KSI+PHVzZSB4bGluazpocmVmPSIjcmVjdC0wIi8+PC9nPgo8ZyB0cmFuc2Zvcm09InRyYW5zbGF0ZSg3NzYsMTc0NikiPjx1c2UgeGxpbms6aHJlZj0iI2x0LTAiLz48L2c+CjxnIHRyYW5zZm9ybT0idHJhbnNsYXRlKDk3MCwxNzQ2KSI+PHVzZSB4bGluazpocmVmPSIjdC0wIi8+PC9nPgo8ZyB0cmFuc2Zvcm09InRyYW5zbGF0ZSgxMTY0LDE3NDYpIj48dXNlIHhsaW5rOmhyZWY9IiNlbXB0eS0wIi8+PC9nPgo8ZyB0cmFuc2Zvcm09InRyYW5zbGF0ZSgxNDU1LDE3NDYpIj48dXNlIHhsaW5rOmhyZWY9IiNyZWN0LTAiLz48L2c+CjxnIHRyYW5zZm9ybT0idHJhbnNsYXRlKDE2NDksMTc0NikiPjx1c2UgeGxpbms6aHJlZj0iI25fcmItMCIvPjwvZz4KPGcgdHJhbnNmb3JtPSJ0cmFuc2xhdGUoMTc0NiwxNzQ2KSI+PHVzZSB4bGluazpocmVmPSIjcmVjdC0wIi8+PC9nPgo8ZyB0cmFuc2Zvcm09InRyYW5zbGF0ZSgyMjMxLDE3NDYpIj48dXNlIHhsaW5rOmhyZWY9IiNlbXB0eS0wIi8+PC9nPgo8ZyB0cmFuc2Zvcm09InRyYW5zbGF0ZSgyNDI1LDE3NDYpIj48dXNlIHhsaW5rOmhyZWY9IiNydC0wIi8+PC9nPgo8ZyB0cmFuc2Zvcm09InRyYW5zbGF0ZSgyNTIyLDE3NDYpIj48dXNlIHhsaW5rOmhyZWY9IiNyZWN0LTAiLz48L2c+CjxnIHRyYW5zZm9ybT0idHJhbnNsYXRlKDI2MTksMTc0NikiPjx1c2UgeGxpbms6aHJlZj0iI2x0LTAiLz48L2c+CjxnIHRyYW5zZm9ybT0idHJhbnNsYXRlKDMwMDcsMTc0NikiPjx1c2UgeGxpbms6aHJlZj0iI3JlY3QtMCIvPjwvZz4KPGcgdHJhbnNmb3JtPSJ0cmFuc2xhdGUoMzEwNCwxNzQ2KSI+PHVzZSB4bGluazpocmVmPSIjbHQtMCIvPjwvZz4KPGcgdHJhbnNmb3JtPSJ0cmFuc2xhdGUoMzM5NSwxNzQ2KSI+PHVzZSB4bGluazpocmVmPSIjcnQtMCIvPjwvZz4KPGcgdHJhbnNmb3JtPSJ0cmFuc2xhdGUoMzQ5MiwxNzQ2KSI+PHVzZSB4bGluazpocmVmPSIjbC0wIi8+PC9nPgo8ZyB0cmFuc2Zvcm09InRyYW5zbGF0ZSgzNjg2LDE3NDYpIj48dXNlIHhsaW5rOmhyZWY9IiN0LTAiLz48L2c+CjxnIHRyYW5zZm9ybT0idHJhbnNsYXRlKDM4ODAsMTc0NikiPjx1c2UgeGxpbms6aHJlZj0iI3JlY3QtMCIvPjwvZz4KPGcgdHJhbnNmb3JtPSJ0cmFuc2xhdGUoMzg4LDE4NDMpIj48dXNlIHhsaW5rOmhyZWY9IiNyLTAiLz48L2c+CjxnIHRyYW5zZm9ybT0idHJhbnNsYXRlKDQ4NSwxODQzKSI+PHVzZSB4bGluazpocmVmPSIjbC0wIi8+PC9nPgo8ZyB0cmFuc2Zvcm09InRyYW5zbGF0ZSgxMjYxLDE4NDMpIj48dXNlIHhsaW5rOmhyZWY9IiNiLTAiLz48L2c+CjxnIHRyYW5zZm9ybT0idHJhbnNsYXRlKDE0NTUsMTg0MykiPjx1c2UgeGxpbms6aHJlZj0iI3J0LTAiLz48L2c+CjxnIHRyYW5zZm9ybT0idHJhbnNsYXRlKDE1NTIsMTg0MykiPjx1c2UgeGxpbms6aHJlZj0iI3JlY3QtMCIvPjwvZz4KPGcgdHJhbnNmb3JtPSJ0cmFuc2xhdGUoMTY0OSwxODQzKSI+PHVzZSB4bGluazpocmVmPSIjcmVjdC0wIi8+PC9nPgo8ZyB0cmFuc2Zvcm09InRyYW5zbGF0ZSgxNzQ2LDE4NDMpIj48dXNlIHhsaW5rOmhyZWY9IiNyZWN0LTAiLz48L2c+CjxnIHRyYW5zZm9ybT0idHJhbnNsYXRlKDE5NDAsMTg0MykiPjx1c2UgeGxpbms6aHJlZj0iI25fcmItMCIvPjwvZz4KPGcgdHJhbnNmb3JtPSJ0cmFuc2xhdGUoMjAzNywxODQzKSI+PHVzZSB4bGluazpocmVmPSIjYi0wIi8+PC9nPgo8ZyB0cmFuc2Zvcm09InRyYW5zbGF0ZSgyMzI4LDE4NDMpIj48dXNlIHhsaW5rOmhyZWY9IiNlbXB0eS0wIi8+PC9nPgo8ZyB0cmFuc2Zvcm09InRyYW5zbGF0ZSgyNTIyLDE4NDMpIj48dXNlIHhsaW5rOmhyZWY9IiN0LTAiLz48L2c+CjxnIHRyYW5zZm9ybT0idHJhbnNsYXRlKDI4MTMsMTg0MykiPjx1c2UgeGxpbms6aHJlZj0iI2ItMCIvPjwvZz4KPGcgdHJhbnNmb3JtPSJ0cmFuc2xhdGUoMzAwNywxODQzKSI+PHVzZSB4bGluazpocmVmPSIjcmVjdC0wIi8+PC9nPgo8ZyB0cmFuc2Zvcm09InRyYW5zbGF0ZSgzMjk4LDE4NDMpIj48dXNlIHhsaW5rOmhyZWY9IiNiLTAiLz48L2c+CjxnIHRyYW5zZm9ybT0idHJhbnNsYXRlKDM1ODksMTg0MykiPjx1c2UgeGxpbms6aHJlZj0iI2VtcHR5LTAiLz48L2c+CjxnIHRyYW5zZm9ybT0idHJhbnNsYXRlKDM4ODAsMTg0MykiPjx1c2UgeGxpbms6aHJlZj0iI3JlY3QtMCIvPjwvZz4KPGcgdHJhbnNmb3JtPSJ0cmFuc2xhdGUoMCwxOTQwKSI+PHVzZSB4bGluazpocmVmPSIjYi0wIi8+PC9nPgo8ZyB0cmFuc2Zvcm09InRyYW5zbGF0ZSg1ODIsMTk0MCkiPjx1c2UgeGxpbms6aHJlZj0iI3ItMCIvPjwvZz4KPGcgdHJhbnNmb3JtPSJ0cmFuc2xhdGUoNjc5LDE5NDApIj48dXNlIHhsaW5rOmhyZWY9IiNsLTAiLz48L2c+CjxnIHRyYW5zZm9ybT0idHJhbnNsYXRlKDg3MywxOTQwKSI+PHVzZSB4bGluazpocmVmPSIjci0wIi8+PC9nPgo8ZyB0cmFuc2Zvcm09InRyYW5zbGF0ZSg5NzAsMTk0MCkiPjx1c2UgeGxpbms6aHJlZj0iI3JlY3QtMCIvPjwvZz4KPGcgdHJhbnNmb3JtPSJ0cmFuc2xhdGUoMTA2NywxOTQwKSI+PHVzZSB4bGluazpocmVmPSIjbGItMCIvPjwvZz4KPGcgdHJhbnNmb3JtPSJ0cmFuc2xhdGUoMTE2NCwxOTQwKSI+PHVzZSB4bGluazpocmVmPSIjbl9yYi0wIi8+PC9nPgo8ZyB0cmFuc2Zvcm09InRyYW5zbGF0ZSgxMjYxLDE5NDApIj48dXNlIHhsaW5rOmhyZWY9IiNyZWN0LTAiLz48L2c+CjxnIHRyYW5zZm9ybT0idHJhbnNsYXRlKDE3NDYsMTk0MCkiPjx1c2UgeGxpbms6aHJlZj0iI3QtMCIvPjwvZz4KPGcgdHJhbnNmb3JtPSJ0cmFuc2xhdGUoMTk0MCwxOTQwKSI+PHVzZSB4bGluazpocmVmPSIjci0wIi8+PC9nPgo8ZyB0cmFuc2Zvcm09InRyYW5zbGF0ZSgyMDM3LDE5NDApIj48dXNlIHhsaW5rOmhyZWY9IiNyZWN0LTAiLz48L2c+CjxnIHRyYW5zZm9ybT0idHJhbnNsYXRlKDIyMzEsMTk0MCkiPjx1c2UgeGxpbms6aHJlZj0iI2VtcHR5LTAiLz48L2c+CjxnIHRyYW5zZm9ybT0idHJhbnNsYXRlKDIzMjgsMTk0MCkiPjx1c2UgeGxpbms6aHJlZj0iI25fcmItMCIvPjwvZz4KPGcgdHJhbnNmb3JtPSJ0cmFuc2xhdGUoMjQyNSwxOTQwKSI+PHVzZSB4bGluazpocmVmPSIjYi0wIi8+PC9nPgo8ZyB0cmFuc2Zvcm09InRyYW5zbGF0ZSgyNjE5LDE5NDApIj48dXNlIHhsaW5rOmhyZWY9IiNiLTAiLz48L2c+CjxnIHRyYW5zZm9ybT0idHJhbnNsYXRlKDI4MTMsMTk0MCkiPjx1c2UgeGxpbms6aHJlZj0iI3QtMCIvPjwvZz4KPGcgdHJhbnNmb3JtPSJ0cmFuc2xhdGUoMzAwNywxOTQwKSI+PHVzZSB4bGluazpocmVmPSIjcmVjdC0wIi8+PC9nPgo8ZyB0cmFuc2Zvcm09InRyYW5zbGF0ZSgzMTA0LDE5NDApIj48dXNlIHhsaW5rOmhyZWY9IiNsYi0wIi8+PC9nPgo8ZyB0cmFuc2Zvcm09InRyYW5zbGF0ZSgzMjk4LDE5NDApIj48dXNlIHhsaW5rOmhyZWY9IiNyZWN0LTAiLz48L2c+CjxnIHRyYW5zZm9ybT0idHJhbnNsYXRlKDMzOTUsMTk0MCkiPjx1c2UgeGxpbms6aHJlZj0iI3JlY3QtMCIvPjwvZz4KPGcgdHJhbnNmb3JtPSJ0cmFuc2xhdGUoMzQ5MiwxOTQwKSI+PHVzZSB4bGluazpocmVmPSIjbGItMCIvPjwvZz4KPGcgdHJhbnNmb3JtPSJ0cmFuc2xhdGUoMzg4MCwxOTQwKSI+PHVzZSB4bGluazpocmVmPSIjcmVjdC0wIi8+PC9nPgo8ZyB0cmFuc2Zvcm09InRyYW5zbGF0ZSgwLDIwMzcpIj48dXNlIHhsaW5rOmhyZWY9IiN0LTAiLz48L2c+CjxnIHRyYW5zZm9ybT0idHJhbnNsYXRlKDI5MSwyMDM3KSI+PHVzZSB4bGluazpocmVmPSIjbl9yYi0wIi8+PC9nPgo8ZyB0cmFuc2Zvcm09InRyYW5zbGF0ZSgzODgsMjAzNykiPjx1c2UgeGxpbms6aHJlZj0iI3JiLTAiLz48L2c+CjxnIHRyYW5zZm9ybT0idHJhbnNsYXRlKDQ4NSwyMDM3KSI+PHVzZSB4bGluazpocmVmPSIjbGItMCIvPjwvZz4KPGcgdHJhbnNmb3JtPSJ0cmFuc2xhdGUoNzc2LDIwMzcpIj48dXNlIHhsaW5rOmhyZWY9IiNlbXB0eS0wIi8+PC9nPgo8ZyB0cmFuc2Zvcm09InRyYW5zbGF0ZSg5NzAsMjAzNykiPjx1c2UgeGxpbms6aHJlZj0iI3JlY3QtMCIvPjwvZz4KPGcgdHJhbnNmb3JtPSJ0cmFuc2xhdGUoMTA2NywyMDM3KSI+PHVzZSB4bGluazpocmVmPSIjcmVjdC0wIi8+PC9nPgo8ZyB0cmFuc2Zvcm09InRyYW5zbGF0ZSgxMTY0LDIwMzcpIj48dXNlIHhsaW5rOmhyZWY9IiNyZWN0LTAiLz48L2c+CjxnIHRyYW5zZm9ybT0idHJhbnNsYXRlKDEyNjEsMjAzNykiPjx1c2UgeGxpbms6aHJlZj0iI3JlY3QtMCIvPjwvZz4KPGcgdHJhbnNmb3JtPSJ0cmFuc2xhdGUoMTU1MiwyMDM3KSI+PHVzZSB4bGluazpocmVmPSIjcmItMCIvPjwvZz4KPGcgdHJhbnNmb3JtPSJ0cmFuc2xhdGUoMTY0OSwyMDM3KSI+PHVzZSB4bGluazpocmVmPSIjbC0wIi8+PC9nPgo8ZyB0cmFuc2Zvcm09InRyYW5zbGF0ZSgxODQzLDIwMzcpIj48dXNlIHhsaW5rOmhyZWY9IiNlbXB0eS0wIi8+PC9nPgo8ZyB0cmFuc2Zvcm09InRyYW5zbGF0ZSgyMDM3LDIwMzcpIj48dXNlIHhsaW5rOmhyZWY9IiN0LTAiLz48L2c+CjxnIHRyYW5zZm9ybT0idHJhbnNsYXRlKDIzMjgsMjAzNykiPjx1c2UgeGxpbms6aHJlZj0iI3ItMCIvPjwvZz4KPGcgdHJhbnNmb3JtPSJ0cmFuc2xhdGUoMjQyNSwyMDM3KSI+PHVzZSB4bGluazpocmVmPSIjbHQtMCIvPjwvZz4KPGcgdHJhbnNmb3JtPSJ0cmFuc2xhdGUoMjYxOSwyMDM3KSI+PHVzZSB4bGluazpocmVmPSIjcmVjdC0wIi8+PC9nPgo8ZyB0cmFuc2Zvcm09InRyYW5zbGF0ZSgyOTEwLDIwMzcpIj48dXNlIHhsaW5rOmhyZWY9IiNuX3JiLTAiLz48L2c+CjxnIHRyYW5zZm9ybT0idHJhbnNsYXRlKDMwMDcsMjAzNykiPjx1c2UgeGxpbms6aHJlZj0iI3JlY3QtMCIvPjwvZz4KPGcgdHJhbnNmb3JtPSJ0cmFuc2xhdGUoMzEwNCwyMDM3KSI+PHVzZSB4bGluazpocmVmPSIjbHQtMCIvPjwvZz4KPGcgdHJhbnNmb3JtPSJ0cmFuc2xhdGUoMzI5OCwyMDM3KSI+PHVzZSB4bGluazpocmVmPSIjcmVjdC0wIi8+PC9nPgo8ZyB0cmFuc2Zvcm09InRyYW5zbGF0ZSgzMzk1LDIwMzcpIj48dXNlIHhsaW5rOmhyZWY9IiNyZWN0LTAiLz48L2c+CjxnIHRyYW5zZm9ybT0idHJhbnNsYXRlKDM0OTIsMjAzNykiPjx1c2UgeGxpbms6aHJlZj0iI2x0LTAiLz48L2c+CjxnIHRyYW5zZm9ybT0idHJhbnNsYXRlKDM2ODYsMjAzNykiPjx1c2UgeGxpbms6aHJlZj0iI2ItMCIvPjwvZz4KPGcgdHJhbnNmb3JtPSJ0cmFuc2xhdGUoMzg4MCwyMDM3KSI+PHVzZSB4bGluazpocmVmPSIjcmVjdC0wIi8+PC9nPgo8ZyB0cmFuc2Zvcm09InRyYW5zbGF0ZSgyOTEsMjEzNCkiPjx1c2UgeGxpbms6aHJlZj0iI3ItMCIvPjwvZz4KPGcgdHJhbnNmb3JtPSJ0cmFuc2xhdGUoMzg4LDIxMzQpIj48dXNlIHhsaW5rOmhyZWY9IiNyZWN0LTAiLz48L2c+CjxnIHRyYW5zZm9ybT0idHJhbnNsYXRlKDQ4NSwyMTM0KSI+PHVzZSB4bGluazpocmVmPSIjcmVjdC0wIi8+PC9nPgo8ZyB0cmFuc2Zvcm09InRyYW5zbGF0ZSg1ODIsMjEzNCkiPjx1c2UgeGxpbms6aHJlZj0iI3JlY3QtMCIvPjwvZz4KPGcgdHJhbnNmb3JtPSJ0cmFuc2xhdGUoNjc5LDIxMzQpIj48dXNlIHhsaW5rOmhyZWY9IiNsYi0wIi8+PC9nPgo8ZyB0cmFuc2Zvcm09InRyYW5zbGF0ZSg4NzMsMjEzNCkiPjx1c2UgeGxpbms6aHJlZj0iI3ItMCIvPjwvZz4KPGcgdHJhbnNmb3JtPSJ0cmFuc2xhdGUoOTcwLDIxMzQpIj48dXNlIHhsaW5rOmhyZWY9IiNyZWN0LTAiLz48L2c+CjxnIHRyYW5zZm9ybT0idHJhbnNsYXRlKDEwNjcsMjEzNCkiPjx1c2UgeGxpbms6aHJlZj0iI3JlY3QtMCIvPjwvZz4KPGcgdHJhbnNmb3JtPSJ0cmFuc2xhdGUoMTI2MSwyMTM0KSI+PHVzZSB4bGluazpocmVmPSIjdC0wIi8+PC9nPgo8ZyB0cmFuc2Zvcm09InRyYW5zbGF0ZSgxNTUyLDIxMzQpIj48dXNlIHhsaW5rOmhyZWY9IiN0LTAiLz48L2c+CjxnIHRyYW5zZm9ybT0idHJhbnNsYXRlKDE3NDYsMjEzNCkiPjx1c2UgeGxpbms6aHJlZj0iI2ItMCIvPjwvZz4KPGcgdHJhbnNmb3JtPSJ0cmFuc2xhdGUoMjEzNCwyMTM0KSI+PHVzZSB4bGluazpocmVmPSIjZW1wdHktMCIvPjwvZz4KPGcgdHJhbnNmb3JtPSJ0cmFuc2xhdGUoMjYxOSwyMTM0KSI+PHVzZSB4bGluazpocmVmPSIjcnQtMCIvPjwvZz4KPGcgdHJhbnNmb3JtPSJ0cmFuc2xhdGUoMjcxNiwyMTM0KSI+PHVzZSB4bGluazpocmVmPSIjbGItMCIvPjwvZz4KPGcgdHJhbnNmb3JtPSJ0cmFuc2xhdGUoMjkxMCwyMTM0KSI+PHVzZSB4bGluazpocmVmPSIjci0wIi8+PC9nPgo8ZyB0cmFuc2Zvcm09InRyYW5zbGF0ZSgzMDA3LDIxMzQpIj48dXNlIHhsaW5rOmhyZWY9IiNyZWN0LTAiLz48L2c+CjxnIHRyYW5zZm9ybT0idHJhbnNsYXRlKDMyOTgsMjEzNCkiPjx1c2UgeGxpbms6aHJlZj0iI3J0LTAiLz48L2c+CjxnIHRyYW5zZm9ybT0idHJhbnNsYXRlKDMzOTUsMjEzNCkiPjx1c2UgeGxpbms6aHJlZj0iI3JlY3QtMCIvPjwvZz4KPGcgdHJhbnNmb3JtPSJ0cmFuc2xhdGUoMzY4NiwyMTM0KSI+PHVzZSB4bGluazpocmVmPSIjdC0wIi8+PC9nPgo8ZyB0cmFuc2Zvcm09InRyYW5zbGF0ZSgzNzgzLDIxMzQpIj48dXNlIHhsaW5rOmhyZWY9IiNuX3JiLTAiLz48L2c+CjxnIHRyYW5zZm9ybT0idHJhbnNsYXRlKDM4ODAsMjEzNCkiPjx1c2UgeGxpbms6aHJlZj0iI3JlY3QtMCIvPjwvZz4KPGcgdHJhbnNmb3JtPSJ0cmFuc2xhdGUoNDg1LDIyMzEpIj48dXNlIHhsaW5rOmhyZWY9IiN0LTAiLz48L2c+CjxnIHRyYW5zZm9ybT0idHJhbnNsYXRlKDY3OSwyMjMxKSI+PHVzZSB4bGluazpocmVmPSIjcmVjdC0wIi8+PC9nPgo8ZyB0cmFuc2Zvcm09InRyYW5zbGF0ZSg3NzYsMjIzMSkiPjx1c2UgeGxpbms6aHJlZj0iI2wtMCIvPjwvZz4KPGcgdHJhbnNmb3JtPSJ0cmFuc2xhdGUoMTA2NywyMjMxKSI+PHVzZSB4bGluazpocmVmPSIjdC0wIi8+PC9nPgo8ZyB0cmFuc2Zvcm09InRyYW5zbGF0ZSgxNDU1LDIyMzEpIj48dXNlIHhsaW5rOmhyZWY9IiNiLTAiLz48L2c+CjxnIHRyYW5zZm9ybT0idHJhbnNsYXRlKDE3NDYsMjIzMSkiPjx1c2UgeGxpbms6aHJlZj0iI3QtMCIvPjwvZz4KPGcgdHJhbnNmb3JtPSJ0cmFuc2xhdGUoMjIzMSwyMjMxKSI+PHVzZSB4bGluazpocmVmPSIjci0wIi8+PC9nPgo8ZyB0cmFuc2Zvcm09InRyYW5zbGF0ZSgyMzI4LDIyMzEpIj48dXNlIHhsaW5rOmhyZWY9IiNsYi0wIi8+PC9nPgo8ZyB0cmFuc2Zvcm09InRyYW5zbGF0ZSgyNzE2LDIyMzEpIj48dXNlIHhsaW5rOmhyZWY9IiNyZWN0LTAiLz48L2c+CjxnIHRyYW5zZm9ybT0idHJhbnNsYXRlKDMwMDcsMjIzMSkiPjx1c2UgeGxpbms6aHJlZj0iI3J0LTAiLz48L2c+CjxnIHRyYW5zZm9ybT0idHJhbnNsYXRlKDMxMDQsMjIzMSkiPjx1c2UgeGxpbms6aHJlZj0iI2xiLTAiLz48L2c+CjxnIHRyYW5zZm9ybT0idHJhbnNsYXRlKDMzOTUsMjIzMSkiPjx1c2UgeGxpbms6aHJlZj0iI3JlY3QtMCIvPjwvZz4KPGcgdHJhbnNmb3JtPSJ0cmFuc2xhdGUoMzQ5MiwyMjMxKSI+PHVzZSB4bGluazpocmVmPSIjcmVjdC0wIi8+PC9nPgo8ZyB0cmFuc2Zvcm09InRyYW5zbGF0ZSgzNTg5LDIyMzEpIj48dXNlIHhsaW5rOmhyZWY9IiNsLTAiLz48L2c+CjxnIHRyYW5zZm9ybT0idHJhbnNsYXRlKDM3ODMsMjIzMSkiPjx1c2UgeGxpbms6aHJlZj0iI3ItMCIvPjwvZz4KPGcgdHJhbnNmb3JtPSJ0cmFuc2xhdGUoMzg4MCwyMjMxKSI+PHVzZSB4bGluazpocmVmPSIjbHQtMCIvPjwvZz4KPGcgdHJhbnNmb3JtPSJ0cmFuc2xhdGUoMCwyMzI4KSI+PHVzZSB4bGluazpocmVmPSIjZW1wdHktMCIvPjwvZz4KPGcgdHJhbnNmb3JtPSJ0cmFuc2xhdGUoMTk0LDIzMjgpIj48dXNlIHhsaW5rOmhyZWY9IiNyLTAiLz48L2c+CjxnIHRyYW5zZm9ybT0idHJhbnNsYXRlKDI5MSwyMzI4KSI+PHVzZSB4bGluazpocmVmPSIjbC0wIi8+PC9nPgo8ZyB0cmFuc2Zvcm09InRyYW5zbGF0ZSg1ODIsMjMyOCkiPjx1c2UgeGxpbms6aHJlZj0iI3ItMCIvPjwvZz4KPGcgdHJhbnNmb3JtPSJ0cmFuc2xhdGUoNjc5LDIzMjgpIj48dXNlIHhsaW5rOmhyZWY9IiNyZWN0LTAiLz48L2c+CjxnIHRyYW5zZm9ybT0idHJhbnNsYXRlKDg3MywyMzI4KSI+PHVzZSB4bGluazpocmVmPSIjZW1wdHktMCIvPjwvZz4KPGcgdHJhbnNmb3JtPSJ0cmFuc2xhdGUoMTQ1NSwyMzI4KSI+PHVzZSB4bGluazpocmVmPSIjcnQtMCIvPjwvZz4KPGcgdHJhbnNmb3JtPSJ0cmFuc2xhdGUoMTU1MiwyMzI4KSI+PHVzZSB4bGluazpocmVmPSIjcmVjdC0wIi8+PC9nPgo8ZyB0cmFuc2Zvcm09InRyYW5zbGF0ZSgxNjQ5LDIzMjgpIj48dXNlIHhsaW5rOmhyZWY9IiNsYi0wIi8+PC9nPgo8ZyB0cmFuc2Zvcm09InRyYW5zbGF0ZSgxOTQwLDIzMjgpIj48dXNlIHhsaW5rOmhyZWY9IiNiLTAiLz48L2c+CjxnIHRyYW5zZm9ybT0idHJhbnNsYXRlKDIxMzQsMjMyOCkiPjx1c2UgeGxpbms6aHJlZj0iI2VtcHR5LTAiLz48L2c+CjxnIHRyYW5zZm9ybT0idHJhbnNsYXRlKDIzMjgsMjMyOCkiPjx1c2UgeGxpbms6aHJlZj0iI3JlY3QtMCIvPjwvZz4KPGcgdHJhbnNmb3JtPSJ0cmFuc2xhdGUoMjQyNSwyMzI4KSI+PHVzZSB4bGluazpocmVmPSIjbC0wIi8+PC9nPgo8ZyB0cmFuc2Zvcm09InRyYW5zbGF0ZSgyNTIyLDIzMjgpIj48dXNlIHhsaW5rOmhyZWY9IiNuX3JiLTAiLz48L2c+CjxnIHRyYW5zZm9ybT0idHJhbnNsYXRlKDI2MTksMjMyOCkiPjx1c2UgeGxpbms6aHJlZj0iI3JiLTAiLz48L2c+CjxnIHRyYW5zZm9ybT0idHJhbnNsYXRlKDI3MTYsMjMyOCkiPjx1c2UgeGxpbms6aHJlZj0iI3JlY3QtMCIvPjwvZz4KPGcgdHJhbnNmb3JtPSJ0cmFuc2xhdGUoMzEwNCwyMzI4KSI+PHVzZSB4bGluazpocmVmPSIjcnQtMCIvPjwvZz4KPGcgdHJhbnNmb3JtPSJ0cmFuc2xhdGUoMzIwMSwyMzI4KSI+PHVzZSB4bGluazpocmVmPSIjcmVjdC0wIi8+PC9nPgo8ZyB0cmFuc2Zvcm09InRyYW5zbGF0ZSgzMjk4LDIzMjgpIj48dXNlIHhsaW5rOmhyZWY9IiNyZWN0LTAiLz48L2c+CjxnIHRyYW5zZm9ybT0idHJhbnNsYXRlKDMzOTUsMjMyOCkiPjx1c2UgeGxpbms6aHJlZj0iI3JlY3QtMCIvPjwvZz4KPGcgdHJhbnNmb3JtPSJ0cmFuc2xhdGUoMzY4NiwyMzI4KSI+PHVzZSB4bGluazpocmVmPSIjZW1wdHktMCIvPjwvZz4KPGcgdHJhbnNmb3JtPSJ0cmFuc2xhdGUoMzg4LDI0MjUpIj48dXNlIHhsaW5rOmhyZWY9IiNlbXB0eS0wIi8+PC9nPgo8ZyB0cmFuc2Zvcm09InRyYW5zbGF0ZSg2NzksMjQyNSkiPjx1c2UgeGxpbms6aHJlZj0iI3J0LTAiLz48L2c+CjxnIHRyYW5zZm9ybT0idHJhbnNsYXRlKDc3NiwyNDI1KSI+PHVzZSB4bGluazpocmVmPSIjbC0wIi8+PC9nPgo8ZyB0cmFuc2Zvcm09InRyYW5zbGF0ZSg5NzAsMjQyNSkiPjx1c2UgeGxpbms6aHJlZj0iI3ItMCIvPjwvZz4KPGcgdHJhbnNmb3JtPSJ0cmFuc2xhdGUoMTA2NywyNDI1KSI+PHVzZSB4bGluazpocmVmPSIjbGItMCIvPjwvZz4KPGcgdHJhbnNmb3JtPSJ0cmFuc2xhdGUoMTM1OCwyNDI1KSI+PHVzZSB4bGluazpocmVmPSIjYi0wIi8+PC9nPgo8ZyB0cmFuc2Zvcm09InRyYW5zbGF0ZSgxNjQ5LDI0MjUpIj48dXNlIHhsaW5rOmhyZWY9IiNydC0wIi8+PC9nPgo8ZyB0cmFuc2Zvcm09InRyYW5zbGF0ZSgxNzQ2LDI0MjUpIj48dXNlIHhsaW5rOmhyZWY9IiNsLTAiLz48L2c+CjxnIHRyYW5zZm9ybT0idHJhbnNsYXRlKDE5NDAsMjQyNSkiPjx1c2UgeGxpbms6aHJlZj0iI3QtMCIvPjwvZz4KPGcgdHJhbnNmb3JtPSJ0cmFuc2xhdGUoMjIzMSwyNDI1KSI+PHVzZSB4bGluazpocmVmPSIjci0wIi8+PC9nPgo8ZyB0cmFuc2Zvcm09InRyYW5zbGF0ZSgyMzI4LDI0MjUpIj48dXNlIHhsaW5rOmhyZWY9IiNsdC0wIi8+PC9nPgo8ZyB0cmFuc2Zvcm09InRyYW5zbGF0ZSgyNTIyLDI0MjUpIj48dXNlIHhsaW5rOmhyZWY9IiNyLTAiLz48L2c+CjxnIHRyYW5zZm9ybT0idHJhbnNsYXRlKDI2MTksMjQyNSkiPjx1c2UgeGxpbms6aHJlZj0iI3JlY3QtMCIvPjwvZz4KPGcgdHJhbnNmb3JtPSJ0cmFuc2xhdGUoMjcxNiwyNDI1KSI+PHVzZSB4bGluazpocmVmPSIjcmVjdC0wIi8+PC9nPgo8ZyB0cmFuc2Zvcm09InRyYW5zbGF0ZSgyOTEwLDI0MjUpIj48dXNlIHhsaW5rOmhyZWY9IiNuX3JiLTAiLz48L2c+CjxnIHRyYW5zZm9ybT0idHJhbnNsYXRlKDMwMDcsMjQyNSkiPjx1c2UgeGxpbms6aHJlZj0iI2ItMCIvPjwvZz4KPGcgdHJhbnNmb3JtPSJ0cmFuc2xhdGUoMzIwMSwyNDI1KSI+PHVzZSB4bGluazpocmVmPSIjcnQtMCIvPjwvZz4KPGcgdHJhbnNmb3JtPSJ0cmFuc2xhdGUoMzI5OCwyNDI1KSI+PHVzZSB4bGluazpocmVmPSIjcmVjdC0wIi8+PC9nPgo8ZyB0cmFuc2Zvcm09InRyYW5zbGF0ZSgzMzk1LDI0MjUpIj48dXNlIHhsaW5rOmhyZWY9IiNyZWN0LTAiLz48L2c+CjxnIHRyYW5zZm9ybT0idHJhbnNsYXRlKDM1ODksMjQyNSkiPjx1c2UgeGxpbms6aHJlZj0iI2ItMCIvPjwvZz4KPGcgdHJhbnNmb3JtPSJ0cmFuc2xhdGUoMzc4MywyNDI1KSI+PHVzZSB4bGluazpocmVmPSIjZW1wdHktMCIvPjwvZz4KPGcgdHJhbnNmb3JtPSJ0cmFuc2xhdGUoMCwyNTIyKSI+PHVzZSB4bGluazpocmVmPSIjZW1wdHktMCIvPjwvZz4KPGcgdHJhbnNmb3JtPSJ0cmFuc2xhdGUoMzg4LDI1MjIpIj48dXNlIHhsaW5rOmhyZWY9IiNuX3JiLTAiLz48L2c+CjxnIHRyYW5zZm9ybT0idHJhbnNsYXRlKDQ4NSwyNTIyKSI+PHVzZSB4bGluazpocmVmPSIjcmItMCIvPjwvZz4KPGcgdHJhbnNmb3JtPSJ0cmFuc2xhdGUoNTgyLDI1MjIpIj48dXNlIHhsaW5rOmhyZWY9IiNsLTAiLz48L2c+CjxnIHRyYW5zZm9ybT0idHJhbnNsYXRlKDEwNjcsMjUyMikiPjx1c2UgeGxpbms6aHJlZj0iI3J0LTAiLz48L2c+CjxnIHRyYW5zZm9ybT0idHJhbnNsYXRlKDExNjQsMjUyMikiPjx1c2UgeGxpbms6aHJlZj0iI2xiLTAiLz48L2c+CjxnIHRyYW5zZm9ybT0idHJhbnNsYXRlKDEzNTgsMjUyMikiPjx1c2UgeGxpbms6aHJlZj0iI3J0LTAiLz48L2c+CjxnIHRyYW5zZm9ybT0idHJhbnNsYXRlKDE0NTUsMjUyMikiPjx1c2UgeGxpbms6aHJlZj0iI2xiLTAiLz48L2c+CjxnIHRyYW5zZm9ybT0idHJhbnNsYXRlKDI2MTksMjUyMikiPjx1c2UgeGxpbms6aHJlZj0iI3J0LTAiLz48L2c+CjxnIHRyYW5zZm9ybT0idHJhbnNsYXRlKDI3MTYsMjUyMikiPjx1c2UgeGxpbms6aHJlZj0iI2x0LTAiLz48L2c+CjxnIHRyYW5zZm9ybT0idHJhbnNsYXRlKDI5MTAsMjUyMikiPjx1c2UgeGxpbms6aHJlZj0iI3ItMCIvPjwvZz4KPGcgdHJhbnNmb3JtPSJ0cmFuc2xhdGUoMzAwNywyNTIyKSI+PHVzZSB4bGluazpocmVmPSIjcmVjdC0wIi8+PC9nPgo8ZyB0cmFuc2Zvcm09InRyYW5zbGF0ZSgzMzk1LDI1MjIpIj48dXNlIHhsaW5rOmhyZWY9IiN0LTAiLz48L2c+CjxnIHRyYW5zZm9ybT0idHJhbnNsYXRlKDM1ODksMjUyMikiPjx1c2UgeGxpbms6aHJlZj0iI3JlY3QtMCIvPjwvZz4KPGcgdHJhbnNmb3JtPSJ0cmFuc2xhdGUoMzY4NiwyNTIyKSI+PHVzZSB4bGluazpocmVmPSIjbC0wIi8+PC9nPgo8ZyB0cmFuc2Zvcm09InRyYW5zbGF0ZSgzODgwLDI1MjIpIj48dXNlIHhsaW5rOmhyZWY9IiNlbXB0eS0wIi8+PC9nPgo8ZyB0cmFuc2Zvcm09InRyYW5zbGF0ZSg5NywyNjE5KSI+PHVzZSB4bGluazpocmVmPSIjZW1wdHktMCIvPjwvZz4KPGcgdHJhbnNmb3JtPSJ0cmFuc2xhdGUoMzg4LDI2MTkpIj48dXNlIHhsaW5rOmhyZWY9IiNyYi0wIi8+PC9nPgo8ZyB0cmFuc2Zvcm09InRyYW5zbGF0ZSg0ODUsMjYxOSkiPjx1c2UgeGxpbms6aHJlZj0iI3JlY3QtMCIvPjwvZz4KPGcgdHJhbnNmb3JtPSJ0cmFuc2xhdGUoNTgyLDI2MTkpIj48dXNlIHhsaW5rOmhyZWY9IiNuX3JiLTAiLz48L2c+CjxnIHRyYW5zZm9ybT0idHJhbnNsYXRlKDY3OSwyNjE5KSI+PHVzZSB4bGluazpocmVmPSIjYi0wIi8+PC9nPgo8ZyB0cmFuc2Zvcm09InRyYW5zbGF0ZSg5NzAsMjYxOSkiPjx1c2UgeGxpbms6aHJlZj0iI2ItMCIvPjwvZz4KPGcgdHJhbnNmb3JtPSJ0cmFuc2xhdGUoMTE2NCwyNjE5KSI+PHVzZSB4bGluazpocmVmPSIjdC0wIi8+PC9nPgo8ZyB0cmFuc2Zvcm09InRyYW5zbGF0ZSgxNDU1LDI2MTkpIj48dXNlIHhsaW5rOmhyZWY9IiNyZWN0LTAiLz48L2c+CjxnIHRyYW5zZm9ybT0idHJhbnNsYXRlKDE1NTIsMjYxOSkiPjx1c2UgeGxpbms6aHJlZj0iI2xiLTAiLz48L2c+CjxnIHRyYW5zZm9ybT0idHJhbnNsYXRlKDE2NDksMjYxOSkiPjx1c2UgeGxpbms6aHJlZj0iI25fcmItMCIvPjwvZz4KPGcgdHJhbnNmb3JtPSJ0cmFuc2xhdGUoMTc0NiwyNjE5KSI+PHVzZSB4bGluazpocmVmPSIjYi0wIi8+PC9nPgo8ZyB0cmFuc2Zvcm09InRyYW5zbGF0ZSgyMDM3LDI2MTkpIj48dXNlIHhsaW5rOmhyZWY9IiNuX3JiLTAiLz48L2c+CjxnIHRyYW5zZm9ybT0idHJhbnNsYXRlKDIxMzQsMjYxOSkiPjx1c2UgeGxpbms6aHJlZj0iI3JiLTAiLz48L2c+CjxnIHRyYW5zZm9ybT0idHJhbnNsYXRlKDIyMzEsMjYxOSkiPjx1c2UgeGxpbms6aHJlZj0iI2xiLTAiLz48L2c+CjxnIHRyYW5zZm9ybT0idHJhbnNsYXRlKDI0MjUsMjYxOSkiPjx1c2UgeGxpbms6aHJlZj0iI2ItMCIvPjwvZz4KPGcgdHJhbnNmb3JtPSJ0cmFuc2xhdGUoMzAwNywyNjE5KSI+PHVzZSB4bGluazpocmVmPSIjcnQtMCIvPjwvZz4KPGcgdHJhbnNmb3JtPSJ0cmFuc2xhdGUoMzEwNCwyNjE5KSI+PHVzZSB4bGluazpocmVmPSIjbC0wIi8+PC9nPgo8ZyB0cmFuc2Zvcm09InRyYW5zbGF0ZSgzMjk4LDI2MTkpIj48dXNlIHhsaW5rOmhyZWY9IiNlbXB0eS0wIi8+PC9nPgo8ZyB0cmFuc2Zvcm09InRyYW5zbGF0ZSgzNTg5LDI2MTkpIj48dXNlIHhsaW5rOmhyZWY9IiN0LTAiLz48L2c+CjxnIHRyYW5zZm9ybT0idHJhbnNsYXRlKDM3ODMsMjYxOSkiPjx1c2UgeGxpbms6aHJlZj0iI2ItMCIvPjwvZz4KPGcgdHJhbnNmb3JtPSJ0cmFuc2xhdGUoOTcsMjcxNikiPjx1c2UgeGxpbms6aHJlZj0iI25fcmItMCIvPjwvZz4KPGcgdHJhbnNmb3JtPSJ0cmFuc2xhdGUoMTk0LDI3MTYpIj48dXNlIHhsaW5rOmhyZWY9IiNiLTAiLz48L2c+CjxnIHRyYW5zZm9ybT0idHJhbnNsYXRlKDI5MSwyNzE2KSI+PHVzZSB4bGluazpocmVmPSIjbl9yYi0wIi8+PC9nPgo8ZyB0cmFuc2Zvcm09InRyYW5zbGF0ZSgzODgsMjcxNikiPjx1c2UgeGxpbms6aHJlZj0iI3JlY3QtMCIvPjwvZz4KPGcgdHJhbnNmb3JtPSJ0cmFuc2xhdGUoNDg1LDI3MTYpIj48dXNlIHhsaW5rOmhyZWY9IiNyZWN0LTAiLz48L2c+CjxnIHRyYW5zZm9ybT0idHJhbnNsYXRlKDU4MiwyNzE2KSI+PHVzZSB4bGluazpocmVmPSIjcmVjdC0wIi8+PC9nPgo8ZyB0cmFuc2Zvcm09InRyYW5zbGF0ZSg2NzksMjcxNikiPjx1c2UgeGxpbms6aHJlZj0iI3JlY3QtMCIvPjwvZz4KPGcgdHJhbnNmb3JtPSJ0cmFuc2xhdGUoNzc2LDI3MTYpIj48dXNlIHhsaW5rOmhyZWY9IiNsYi0wIi8+PC9nPgo8ZyB0cmFuc2Zvcm09InRyYW5zbGF0ZSg5NzAsMjcxNikiPjx1c2UgeGxpbms6aHJlZj0iI3QtMCIvPjwvZz4KPGcgdHJhbnNmb3JtPSJ0cmFuc2xhdGUoMTI2MSwyNzE2KSI+PHVzZSB4bGluazpocmVmPSIjZW1wdHktMCIvPjwvZz4KPGcgdHJhbnNmb3JtPSJ0cmFuc2xhdGUoMTQ1NSwyNzE2KSI+PHVzZSB4bGluazpocmVmPSIjcnQtMCIvPjwvZz4KPGcgdHJhbnNmb3JtPSJ0cmFuc2xhdGUoMTU1MiwyNzE2KSI+PHVzZSB4bGluazpocmVmPSIjcmVjdC0wIi8+PC9nPgo8ZyB0cmFuc2Zvcm09InRyYW5zbGF0ZSgxNjQ5LDI3MTYpIj48dXNlIHhsaW5rOmhyZWY9IiNyZWN0LTAiLz48L2c+CjxnIHRyYW5zZm9ybT0idHJhbnNsYXRlKDE3NDYsMjcxNikiPjx1c2UgeGxpbms6aHJlZj0iI3JlY3QtMCIvPjwvZz4KPGcgdHJhbnNmb3JtPSJ0cmFuc2xhdGUoMTg0MywyNzE2KSI+PHVzZSB4bGluazpocmVmPSIjbC0wIi8+PC9nPgo8ZyB0cmFuc2Zvcm09InRyYW5zbGF0ZSgyMDM3LDI3MTYpIj48dXNlIHhsaW5rOmhyZWY9IiNyYi0wIi8+PC9nPgo8ZyB0cmFuc2Zvcm09InRyYW5zbGF0ZSgyMTM0LDI3MTYpIj48dXNlIHhsaW5rOmhyZWY9IiNyZWN0LTAiLz48L2c+CjxnIHRyYW5zZm9ybT0idHJhbnNsYXRlKDIyMzEsMjcxNikiPjx1c2UgeGxpbms6aHJlZj0iI3JlY3QtMCIvPjwvZz4KPGcgdHJhbnNmb3JtPSJ0cmFuc2xhdGUoMjQyNSwyNzE2KSI+PHVzZSB4bGluazpocmVmPSIjdC0wIi8+PC9nPgo8ZyB0cmFuc2Zvcm09InRyYW5zbGF0ZSgyNjE5LDI3MTYpIj48dXNlIHhsaW5rOmhyZWY9IiNyLTAiLz48L2c+CjxnIHRyYW5zZm9ybT0idHJhbnNsYXRlKDI3MTYsMjcxNikiPjx1c2UgeGxpbms6aHJlZj0iI3JlY3QtMCIvPjwvZz4KPGcgdHJhbnNmb3JtPSJ0cmFuc2xhdGUoMjgxMywyNzE2KSI+PHVzZSB4bGluazpocmVmPSIjbC0wIi8+PC9nPgo8ZyB0cmFuc2Zvcm09InRyYW5zbGF0ZSgzNjg2LDI3MTYpIj48dXNlIHhsaW5rOmhyZWY9IiNuX3JiLTAiLz48L2c+CjxnIHRyYW5zZm9ybT0idHJhbnNsYXRlKDM3ODMsMjcxNikiPjx1c2UgeGxpbms6aHJlZj0iI3JlY3QtMCIvPjwvZz4KPGcgdHJhbnNmb3JtPSJ0cmFuc2xhdGUoMzg4MCwyNzE2KSI+PHVzZSB4bGluazpocmVmPSIjbGItMCIvPjwvZz4KPGcgdHJhbnNmb3JtPSJ0cmFuc2xhdGUoMCwyODEzKSI+PHVzZSB4bGluazpocmVmPSIjbl9yYi0wIi8+PC9nPgo8ZyB0cmFuc2Zvcm09InRyYW5zbGF0ZSg5NywyODEzKSI+PHVzZSB4bGluazpocmVmPSIjcmItMCIvPjwvZz4KPGcgdHJhbnNmb3JtPSJ0cmFuc2xhdGUoMTk0LDI4MTMpIj48dXNlIHhsaW5rOmhyZWY9IiNyZWN0LTAiLz48L2c+CjxnIHRyYW5zZm9ybT0idHJhbnNsYXRlKDI5MSwyODEzKSI+PHVzZSB4bGluazpocmVmPSIjcmVjdC0wIi8+PC9nPgo8ZyB0cmFuc2Zvcm09InRyYW5zbGF0ZSgzODgsMjgxMykiPjx1c2UgeGxpbms6aHJlZj0iI3JlY3QtMCIvPjwvZz4KPGcgdHJhbnNmb3JtPSJ0cmFuc2xhdGUoNjc5LDI4MTMpIj48dXNlIHhsaW5rOmhyZWY9IiNyZWN0LTAiLz48L2c+CjxnIHRyYW5zZm9ybT0idHJhbnNsYXRlKDc3NiwyODEzKSI+PHVzZSB4bGluazpocmVmPSIjbHQtMCIvPjwvZz4KPGcgdHJhbnNmb3JtPSJ0cmFuc2xhdGUoMTA2NywyODEzKSI+PHVzZSB4bGluazpocmVmPSIjci0wIi8+PC9nPgo8ZyB0cmFuc2Zvcm09InRyYW5zbGF0ZSgxMTY0LDI4MTMpIj48dXNlIHhsaW5rOmhyZWY9IiNsYi0wIi8+PC9nPgo8ZyB0cmFuc2Zvcm09InRyYW5zbGF0ZSgxNTUyLDI4MTMpIj48dXNlIHhsaW5rOmhyZWY9IiN0LTAiLz48L2c+CjxnIHRyYW5zZm9ybT0idHJhbnNsYXRlKDE3NDYsMjgxMykiPjx1c2UgeGxpbms6aHJlZj0iI3JlY3QtMCIvPjwvZz4KPGcgdHJhbnNmb3JtPSJ0cmFuc2xhdGUoMjAzNywyODEzKSI+PHVzZSB4bGluazpocmVmPSIjcmVjdC0wIi8+PC9nPgo8ZyB0cmFuc2Zvcm09InRyYW5zbGF0ZSgyMjMxLDI4MTMpIj48dXNlIHhsaW5rOmhyZWY9IiN0LTAiLz48L2c+CjxnIHRyYW5zZm9ybT0idHJhbnNsYXRlKDI1MjIsMjgxMykiPjx1c2UgeGxpbms6aHJlZj0iI2VtcHR5LTAiLz48L2c+CjxnIHRyYW5zZm9ybT0idHJhbnNsYXRlKDI3MTYsMjgxMykiPjx1c2UgeGxpbms6aHJlZj0iI3JlY3QtMCIvPjwvZz4KPGcgdHJhbnNmb3JtPSJ0cmFuc2xhdGUoMjkxMCwyODEzKSI+PHVzZSB4bGluazpocmVmPSIjZW1wdHktMCIvPjwvZz4KPGcgdHJhbnNmb3JtPSJ0cmFuc2xhdGUoMzM5NSwyODEzKSI+PHVzZSB4bGluazpocmVmPSIjZW1wdHktMCIvPjwvZz4KPGcgdHJhbnNmb3JtPSJ0cmFuc2xhdGUoMzQ5MiwyODEzKSI+PHVzZSB4bGluazpocmVmPSIjbl9yYi0wIi8+PC9nPgo8ZyB0cmFuc2Zvcm09InRyYW5zbGF0ZSgzNTg5LDI4MTMpIj48dXNlIHhsaW5rOmhyZWY9IiNyYi0wIi8+PC9nPgo8ZyB0cmFuc2Zvcm09InRyYW5zbGF0ZSgzNjg2LDI4MTMpIj48dXNlIHhsaW5rOmhyZWY9IiNyZWN0LTAiLz48L2c+CjxnIHRyYW5zZm9ybT0idHJhbnNsYXRlKDM3ODMsMjgxMykiPjx1c2UgeGxpbms6aHJlZj0iI3JlY3QtMCIvPjwvZz4KPGcgdHJhbnNmb3JtPSJ0cmFuc2xhdGUoMzg4MCwyODEzKSI+PHVzZSB4bGluazpocmVmPSIjcmVjdC0wIi8+PC9nPgo8ZyB0cmFuc2Zvcm09InRyYW5zbGF0ZSgwLDI5MTApIj48dXNlIHhsaW5rOmhyZWY9IiNyLTAiLz48L2c+CjxnIHRyYW5zZm9ybT0idHJhbnNsYXRlKDk3LDI5MTApIj48dXNlIHhsaW5rOmhyZWY9IiNyZWN0LTAiLz48L2c+CjxnIHRyYW5zZm9ybT0idHJhbnNsYXRlKDE5NCwyOTEwKSI+PHVzZSB4bGluazpocmVmPSIjcmVjdC0wIi8+PC9nPgo8ZyB0cmFuc2Zvcm09InRyYW5zbGF0ZSgzODgsMjkxMCkiPjx1c2UgeGxpbms6aHJlZj0iI3JlY3QtMCIvPjwvZz4KPGcgdHJhbnNmb3JtPSJ0cmFuc2xhdGUoNDg1LDI5MTApIj48dXNlIHhsaW5rOmhyZWY9IiNyZWN0LTAiLz48L2c+CjxnIHRyYW5zZm9ybT0idHJhbnNsYXRlKDU4MiwyOTEwKSI+PHVzZSB4bGluazpocmVmPSIjcmVjdC0wIi8+PC9nPgo8ZyB0cmFuc2Zvcm09InRyYW5zbGF0ZSg2NzksMjkxMCkiPjx1c2UgeGxpbms6aHJlZj0iI2x0LTAiLz48L2c+CjxnIHRyYW5zZm9ybT0idHJhbnNsYXRlKDg3MywyOTEwKSI+PHVzZSB4bGluazpocmVmPSIjZW1wdHktMCIvPjwvZz4KPGcgdHJhbnNmb3JtPSJ0cmFuc2xhdGUoMTE2NCwyOTEwKSI+PHVzZSB4bGluazpocmVmPSIjcmVjdC0wIi8+PC9nPgo8ZyB0cmFuc2Zvcm09InRyYW5zbGF0ZSgxMjYxLDI5MTApIj48dXNlIHhsaW5rOmhyZWY9IiNsYi0wIi8+PC9nPgo8ZyB0cmFuc2Zvcm09InRyYW5zbGF0ZSgxNDU1LDI5MTApIj48dXNlIHhsaW5rOmhyZWY9IiNlbXB0eS0wIi8+PC9nPgo8ZyB0cmFuc2Zvcm09InRyYW5zbGF0ZSgxNjQ5LDI5MTApIj48dXNlIHhsaW5rOmhyZWY9IiNyLTAiLz48L2c+CjxnIHRyYW5zZm9ybT0idHJhbnNsYXRlKDE3NDYsMjkxMCkiPjx1c2UgeGxpbms6aHJlZj0iI3JlY3QtMCIvPjwvZz4KPGcgdHJhbnNmb3JtPSJ0cmFuc2xhdGUoMTg0MywyOTEwKSI+PHVzZSB4bGluazpocmVmPSIjbGItMCIvPjwvZz4KPGcgdHJhbnNmb3JtPSJ0cmFuc2xhdGUoMjAzNywyOTEwKSI+PHVzZSB4bGluazpocmVmPSIjcnQtMCIvPjwvZz4KPGcgdHJhbnNmb3JtPSJ0cmFuc2xhdGUoMjEzNCwyOTEwKSI+PHVzZSB4bGluazpocmVmPSIjbGItMCIvPjwvZz4KPGcgdHJhbnNmb3JtPSJ0cmFuc2xhdGUoMjQyNSwyOTEwKSI+PHVzZSB4bGluazpocmVmPSIjZW1wdHktMCIvPjwvZz4KPGcgdHJhbnNmb3JtPSJ0cmFuc2xhdGUoMjYxOSwyOTEwKSI+PHVzZSB4bGluazpocmVmPSIjbl9yYi0wIi8+PC9nPgo8ZyB0cmFuc2Zvcm09InRyYW5zbGF0ZSgyNzE2LDI5MTApIj48dXNlIHhsaW5rOmhyZWY9IiNyZWN0LTAiLz48L2c+CjxnIHRyYW5zZm9ybT0idHJhbnNsYXRlKDI4MTMsMjkxMCkiPjx1c2UgeGxpbms6aHJlZj0iI2wtMCIvPjwvZz4KPGcgdHJhbnNmb3JtPSJ0cmFuc2xhdGUoMzAwNywyOTEwKSI+PHVzZSB4bGluazpocmVmPSIjZW1wdHktMCIvPjwvZz4KPGcgdHJhbnNmb3JtPSJ0cmFuc2xhdGUoMzIwMSwyOTEwKSI+PHVzZSB4bGluazpocmVmPSIjZW1wdHktMCIvPjwvZz4KPGcgdHJhbnNmb3JtPSJ0cmFuc2xhdGUoMzQ5MiwyOTEwKSI+PHVzZSB4bGluazpocmVmPSIjci0wIi8+PC9nPgo8ZyB0cmFuc2Zvcm09InRyYW5zbGF0ZSgzNTg5LDI5MTApIj48dXNlIHhsaW5rOmhyZWY9IiNyZWN0LTAiLz48L2c+CjxnIHRyYW5zZm9ybT0idHJhbnNsYXRlKDM2ODYsMjkxMCkiPjx1c2UgeGxpbms6aHJlZj0iI3JlY3QtMCIvPjwvZz4KPGcgdHJhbnNmb3JtPSJ0cmFuc2xhdGUoMzc4MywyOTEwKSI+PHVzZSB4bGluazpocmVmPSIjcmVjdC0wIi8+PC9nPgo8ZyB0cmFuc2Zvcm09InRyYW5zbGF0ZSgzODgwLDI5MTApIj48dXNlIHhsaW5rOmhyZWY9IiNyZWN0LTAiLz48L2c+CjxnIHRyYW5zZm9ybT0idHJhbnNsYXRlKDE5NCwzMDA3KSI+PHVzZSB4bGluazpocmVmPSIjcmVjdC0wIi8+PC9nPgo8ZyB0cmFuc2Zvcm09InRyYW5zbGF0ZSgyOTEsMzAwNykiPjx1c2UgeGxpbms6aHJlZj0iI3JlY3QtMCIvPjwvZz4KPGcgdHJhbnNmb3JtPSJ0cmFuc2xhdGUoMzg4LDMwMDcpIj48dXNlIHhsaW5rOmhyZWY9IiNsdC0wIi8+PC9nPgo8ZyB0cmFuc2Zvcm09InRyYW5zbGF0ZSg3NzYsMzAwNykiPjx1c2UgeGxpbms6aHJlZj0iI2ItMCIvPjwvZz4KPGcgdHJhbnNmb3JtPSJ0cmFuc2xhdGUoOTcwLDMwMDcpIj48dXNlIHhsaW5rOmhyZWY9IiNlbXB0eS0wIi8+PC9nPgo8ZyB0cmFuc2Zvcm09InRyYW5zbGF0ZSgxMDY3LDMwMDcpIj48dXNlIHhsaW5rOmhyZWY9IiNuX3JiLTAiLz48L2c+CjxnIHRyYW5zZm9ybT0idHJhbnNsYXRlKDExNjQsMzAwNykiPjx1c2UgeGxpbms6aHJlZj0iI3JlY3QtMCIvPjwvZz4KPGcgdHJhbnNmb3JtPSJ0cmFuc2xhdGUoMTI2MSwzMDA3KSI+PHVzZSB4bGluazpocmVmPSIjcmVjdC0wIi8+PC9nPgo8ZyB0cmFuc2Zvcm09InRyYW5zbGF0ZSgxMzU4LDMwMDcpIj48dXNlIHhsaW5rOmhyZWY9IiNsLTAiLz48L2c+CjxnIHRyYW5zZm9ybT0idHJhbnNsYXRlKDE4NDMsMzAwNykiPjx1c2UgeGxpbms6aHJlZj0iI3J0LTAiLz48L2c+CjxnIHRyYW5zZm9ybT0idHJhbnNsYXRlKDE5NDAsMzAwNykiPjx1c2UgeGxpbms6aHJlZj0iI2wtMCIvPjwvZz4KPGcgdHJhbnNmb3JtPSJ0cmFuc2xhdGUoMjEzNCwzMDA3KSI+PHVzZSB4bGluazpocmVmPSIjcmVjdC0wIi8+PC9nPgo8ZyB0cmFuc2Zvcm09InRyYW5zbGF0ZSgyMjMxLDMwMDcpIj48dXNlIHhsaW5rOmhyZWY9IiNuX3JiLTAiLz48L2c+CjxnIHRyYW5zZm9ybT0idHJhbnNsYXRlKDIzMjgsMzAwNykiPjx1c2UgeGxpbms6aHJlZj0iI2ItMCIvPjwvZz4KPGcgdHJhbnNmb3JtPSJ0cmFuc2xhdGUoMjUyMiwzMDA3KSI+PHVzZSB4bGluazpocmVmPSIjci0wIi8+PC9nPgo8ZyB0cmFuc2Zvcm09InRyYW5zbGF0ZSgyNjE5LDMwMDcpIj48dXNlIHhsaW5rOmhyZWY9IiNyZWN0LTAiLz48L2c+CjxnIHRyYW5zZm9ybT0idHJhbnNsYXRlKDI3MTYsMzAwNykiPjx1c2UgeGxpbms6aHJlZj0iI2x0LTAiLz48L2c+CjxnIHRyYW5zZm9ybT0idHJhbnNsYXRlKDMyMDEsMzAwNykiPjx1c2UgeGxpbms6aHJlZj0iI25fcmItMCIvPjwvZz4KPGcgdHJhbnNmb3JtPSJ0cmFuc2xhdGUoMzI5OCwzMDA3KSI+PHVzZSB4bGluazpocmVmPSIjcmItMCIvPjwvZz4KPGcgdHJhbnNmb3JtPSJ0cmFuc2xhdGUoMzM5NSwzMDA3KSI+PHVzZSB4bGluazpocmVmPSIjbGItMCIvPjwvZz4KPGcgdHJhbnNmb3JtPSJ0cmFuc2xhdGUoMzQ5MiwzMDA3KSI+PHVzZSB4bGluazpocmVmPSIjbl9yYi0wIi8+PC9nPgo8ZyB0cmFuc2Zvcm09InRyYW5zbGF0ZSgzNTg5LDMwMDcpIj48dXNlIHhsaW5rOmhyZWY9IiNyZWN0LTAiLz48L2c+CjxnIHRyYW5zZm9ybT0idHJhbnNsYXRlKDM4ODAsMzAwNykiPjx1c2UgeGxpbms6aHJlZj0iI3QtMCIvPjwvZz4KPGcgdHJhbnNmb3JtPSJ0cmFuc2xhdGUoMCwzMTA0KSI+PHVzZSB4bGluazpocmVmPSIjci0wIi8+PC9nPgo8ZyB0cmFuc2Zvcm09InRyYW5zbGF0ZSg5NywzMTA0KSI+PHVzZSB4bGluazpocmVmPSIjcmVjdC0wIi8+PC9nPgo8ZyB0cmFuc2Zvcm09InRyYW5zbGF0ZSgxOTQsMzEwNCkiPjx1c2UgeGxpbms6aHJlZj0iI3JlY3QtMCIvPjwvZz4KPGcgdHJhbnNmb3JtPSJ0cmFuc2xhdGUoMjkxLDMxMDQpIj48dXNlIHhsaW5rOmhyZWY9IiNsdC0wIi8+PC9nPgo8ZyB0cmFuc2Zvcm09InRyYW5zbGF0ZSg0ODUsMzEwNCkiPjx1c2UgeGxpbms6aHJlZj0iI3ItMCIvPjwvZz4KPGcgdHJhbnNmb3JtPSJ0cmFuc2xhdGUoNTgyLDMxMDQpIj48dXNlIHhsaW5rOmhyZWY9IiNsLTAiLz48L2c+CjxnIHRyYW5zZm9ybT0idHJhbnNsYXRlKDc3NiwzMTA0KSI+PHVzZSB4bGluazpocmVmPSIjcmVjdC0wIi8+PC9nPgo8ZyB0cmFuc2Zvcm09InRyYW5zbGF0ZSgxMDY3LDMxMDQpIj48dXNlIHhsaW5rOmhyZWY9IiNyYi0wIi8+PC9nPgo8ZyB0cmFuc2Zvcm09InRyYW5zbGF0ZSgxMTY0LDMxMDQpIj48dXNlIHhsaW5rOmhyZWY9IiNyZWN0LTAiLz48L2c+CjxnIHRyYW5zZm9ybT0idHJhbnNsYXRlKDEyNjEsMzEwNCkiPjx1c2UgeGxpbms6aHJlZj0iI2x0LTAiLz48L2c+CjxnIHRyYW5zZm9ybT0idHJhbnNsYXRlKDE0NTUsMzEwNCkiPjx1c2UgeGxpbms6aHJlZj0iI2VtcHR5LTAiLz48L2c+CjxnIHRyYW5zZm9ybT0idHJhbnNsYXRlKDE3NDYsMzEwNCkiPjx1c2UgeGxpbms6aHJlZj0iI2VtcHR5LTAiLz48L2c+CjxnIHRyYW5zZm9ybT0idHJhbnNsYXRlKDIwMzcsMzEwNCkiPjx1c2UgeGxpbms6aHJlZj0iI25fcmItMCIvPjwvZz4KPGcgdHJhbnNmb3JtPSJ0cmFuc2xhdGUoMjEzNCwzMTA0KSI+PHVzZSB4bGluazpocmVmPSIjcmVjdC0wIi8+PC9nPgo8ZyB0cmFuc2Zvcm09InRyYW5zbGF0ZSgyMjMxLDMxMDQpIj48dXNlIHhsaW5rOmhyZWY9IiNyZWN0LTAiLz48L2c+CjxnIHRyYW5zZm9ybT0idHJhbnNsYXRlKDIzMjgsMzEwNCkiPjx1c2UgeGxpbms6aHJlZj0iI2x0LTAiLz48L2c+CjxnIHRyYW5zZm9ybT0idHJhbnNsYXRlKDI5MTAsMzEwNCkiPjx1c2UgeGxpbms6aHJlZj0iI3JiLTAiLz48L2c+CjxnIHRyYW5zZm9ybT0idHJhbnNsYXRlKDMwMDcsMzEwNCkiPjx1c2UgeGxpbms6aHJlZj0iI3JlY3QtMCIvPjwvZz4KPGcgdHJhbnNmb3JtPSJ0cmFuc2xhdGUoMzEwNCwzMTA0KSI+PHVzZSB4bGluazpocmVmPSIjcmVjdC0wIi8+PC9nPgo8ZyB0cmFuc2Zvcm09InRyYW5zbGF0ZSgzMjAxLDMxMDQpIj48dXNlIHhsaW5rOmhyZWY9IiNyZWN0LTAiLz48L2c+CjxnIHRyYW5zZm9ybT0idHJhbnNsYXRlKDMyOTgsMzEwNCkiPjx1c2UgeGxpbms6aHJlZj0iI3JlY3QtMCIvPjwvZz4KPGcgdHJhbnNmb3JtPSJ0cmFuc2xhdGUoMzM5NSwzMTA0KSI+PHVzZSB4bGluazpocmVmPSIjcmVjdC0wIi8+PC9nPgo8ZyB0cmFuc2Zvcm09InRyYW5zbGF0ZSgzNDkyLDMxMDQpIj48dXNlIHhsaW5rOmhyZWY9IiNyZWN0LTAiLz48L2c+CjxnIHRyYW5zZm9ybT0idHJhbnNsYXRlKDM1ODksMzEwNCkiPjx1c2UgeGxpbms6aHJlZj0iI2x0LTAiLz48L2c+CjxnIHRyYW5zZm9ybT0idHJhbnNsYXRlKDM3ODMsMzEwNCkiPjx1c2UgeGxpbms6aHJlZj0iI2VtcHR5LTAiLz48L2c+CjxnIHRyYW5zZm9ybT0idHJhbnNsYXRlKDc3NiwzMjAxKSI+PHVzZSB4bGluazpocmVmPSIjcmVjdC0wIi8+PC9nPgo8ZyB0cmFuc2Zvcm09InRyYW5zbGF0ZSg4NzMsMzIwMSkiPjx1c2UgeGxpbms6aHJlZj0iI2wtMCIvPjwvZz4KPGcgdHJhbnNmb3JtPSJ0cmFuc2xhdGUoOTcwLDMyMDEpIj48dXNlIHhsaW5rOmhyZWY9IiNuX3JiLTAiLz48L2c+CjxnIHRyYW5zZm9ybT0idHJhbnNsYXRlKDEwNjcsMzIwMSkiPjx1c2UgeGxpbms6aHJlZj0iI3JlY3QtMCIvPjwvZz4KPGcgdHJhbnNmb3JtPSJ0cmFuc2xhdGUoMTU1MiwzMjAxKSI+PHVzZSB4bGluazpocmVmPSIjZW1wdHktMCIvPjwvZz4KPGcgdHJhbnNmb3JtPSJ0cmFuc2xhdGUoMTg0MywzMjAxKSI+PHVzZSB4bGluazpocmVmPSIjZW1wdHktMCIvPjwvZz4KPGcgdHJhbnNmb3JtPSJ0cmFuc2xhdGUoMTk0MCwzMjAxKSI+PHVzZSB4bGluazpocmVmPSIjbl9yYi0wIi8+PC9nPgo8ZyB0cmFuc2Zvcm09InRyYW5zbGF0ZSgyMDM3LDMyMDEpIj48dXNlIHhsaW5rOmhyZWY9IiNyYi0wIi8+PC9nPgo8ZyB0cmFuc2Zvcm09InRyYW5zbGF0ZSgyMTM0LDMyMDEpIj48dXNlIHhsaW5rOmhyZWY9IiNyZWN0LTAiLz48L2c+CjxnIHRyYW5zZm9ybT0idHJhbnNsYXRlKDIyMzEsMzIwMSkiPjx1c2UgeGxpbms6aHJlZj0iI2x0LTAiLz48L2c+CjxnIHRyYW5zZm9ybT0idHJhbnNsYXRlKDI0MjUsMzIwMSkiPjx1c2UgeGxpbms6aHJlZj0iI3ItMCIvPjwvZz4KPGcgdHJhbnNmb3JtPSJ0cmFuc2xhdGUoMjUyMiwzMjAxKSI+PHVzZSB4bGluazpocmVmPSIjcmVjdC0wIi8+PC9nPgo8ZyB0cmFuc2Zvcm09InRyYW5zbGF0ZSgyNjE5LDMyMDEpIj48dXNlIHhsaW5rOmhyZWY9IiNsYi0wIi8+PC9nPgo8ZyB0cmFuc2Zvcm09InRyYW5zbGF0ZSgyODEzLDMyMDEpIj48dXNlIHhsaW5rOmhyZWY9IiNuX3JiLTAiLz48L2c+CjxnIHRyYW5zZm9ybT0idHJhbnNsYXRlKDI5MTAsMzIwMSkiPjx1c2UgeGxpbms6aHJlZj0iI3JlY3QtMCIvPjwvZz4KPGcgdHJhbnNmb3JtPSJ0cmFuc2xhdGUoMzEwNCwzMjAxKSI+PHVzZSB4bGluazpocmVmPSIjcmVjdC0wIi8+PC9nPgo8ZyB0cmFuc2Zvcm09InRyYW5zbGF0ZSgzNDkyLDMyMDEpIj48dXNlIHhsaW5rOmhyZWY9IiNyZWN0LTAiLz48L2c+CjxnIHRyYW5zZm9ybT0idHJhbnNsYXRlKDM4ODAsMzIwMSkiPjx1c2UgeGxpbms6aHJlZj0iI2ItMCIvPjwvZz4KPGcgdHJhbnNmb3JtPSJ0cmFuc2xhdGUoNzc2LDMyOTgpIj48dXNlIHhsaW5rOmhyZWY9IiNyZWN0LTAiLz48L2c+CjxnIHRyYW5zZm9ybT0idHJhbnNsYXRlKDk3MCwzMjk4KSI+PHVzZSB4bGluazpocmVmPSIjcmItMCIvPjwvZz4KPGcgdHJhbnNmb3JtPSJ0cmFuc2xhdGUoMTA2NywzMjk4KSI+PHVzZSB4bGluazpocmVmPSIjcmVjdC0wIi8+PC9nPgo8ZyB0cmFuc2Zvcm09InRyYW5zbGF0ZSgxMTY0LDMyOTgpIj48dXNlIHhsaW5rOmhyZWY9IiNyZWN0LTAiLz48L2c+CjxnIHRyYW5zZm9ybT0idHJhbnNsYXRlKDEyNjEsMzI5OCkiPjx1c2UgeGxpbms6aHJlZj0iI2xiLTAiLz48L2c+CjxnIHRyYW5zZm9ybT0idHJhbnNsYXRlKDE2NDksMzI5OCkiPjx1c2UgeGxpbms6aHJlZj0iI3ItMCIvPjwvZz4KPGcgdHJhbnNmb3JtPSJ0cmFuc2xhdGUoMTc0NiwzMjk4KSI+PHVzZSB4bGluazpocmVmPSIjbC0wIi8+PC9nPgo8ZyB0cmFuc2Zvcm09InRyYW5zbGF0ZSgxOTQwLDMyOTgpIj48dXNlIHhsaW5rOmhyZWY9IiNyLTAiLz48L2c+CjxnIHRyYW5zZm9ybT0idHJhbnNsYXRlKDIwMzcsMzI5OCkiPjx1c2UgeGxpbms6aHJlZj0iI3JlY3QtMCIvPjwvZz4KPGcgdHJhbnNmb3JtPSJ0cmFuc2xhdGUoMjEzNCwzMjk4KSI+PHVzZSB4bGluazpocmVmPSIjcmVjdC0wIi8+PC9nPgo8ZyB0cmFuc2Zvcm09InRyYW5zbGF0ZSgyNTIyLDMyOTgpIj48dXNlIHhsaW5rOmhyZWY9IiNydC0wIi8+PC9nPgo8ZyB0cmFuc2Zvcm09InRyYW5zbGF0ZSgyNjE5LDMyOTgpIj48dXNlIHhsaW5rOmhyZWY9IiNyZWN0LTAiLz48L2c+CjxnIHRyYW5zZm9ybT0idHJhbnNsYXRlKDI4MTMsMzI5OCkiPjx1c2UgeGxpbms6aHJlZj0iI3ItMCIvPjwvZz4KPGcgdHJhbnNmb3JtPSJ0cmFuc2xhdGUoMjkxMCwzMjk4KSI+PHVzZSB4bGluazpocmVmPSIjcmVjdC0wIi8+PC9nPgo8ZyB0cmFuc2Zvcm09InRyYW5zbGF0ZSgzMDA3LDMyOTgpIj48dXNlIHhsaW5rOmhyZWY9IiNyZWN0LTAiLz48L2c+CjxnIHRyYW5zZm9ybT0idHJhbnNsYXRlKDMxMDQsMzI5OCkiPjx1c2UgeGxpbms6aHJlZj0iI3JlY3QtMCIvPjwvZz4KPGcgdHJhbnNmb3JtPSJ0cmFuc2xhdGUoMzI5OCwzMjk4KSI+PHVzZSB4bGluazpocmVmPSIjZW1wdHktMCIvPjwvZz4KPGcgdHJhbnNmb3JtPSJ0cmFuc2xhdGUoMzQ5MiwzMjk4KSI+PHVzZSB4bGluazpocmVmPSIjcmVjdC0wIi8+PC9nPgo8ZyB0cmFuc2Zvcm09InRyYW5zbGF0ZSgzNjg2LDMyOTgpIj48dXNlIHhsaW5rOmhyZWY9IiNlbXB0eS0wIi8+PC9nPgo8ZyB0cmFuc2Zvcm09InRyYW5zbGF0ZSgzODgwLDMyOTgpIj48dXNlIHhsaW5rOmhyZWY9IiN0LTAiLz48L2c+CjxnIHRyYW5zZm9ybT0idHJhbnNsYXRlKDc3NiwzMzk1KSI+PHVzZSB4bGluazpocmVmPSIjdC0wIi8+PC9nPgo8ZyB0cmFuc2Zvcm09InRyYW5zbGF0ZSg5NzAsMzM5NSkiPjx1c2UgeGxpbms6aHJlZj0iI3QtMCIvPjwvZz4KPGcgdHJhbnNmb3JtPSJ0cmFuc2xhdGUoMTI2MSwzMzk1KSI+PHVzZSB4bGluazpocmVmPSIjdC0wIi8+PC9nPgo8ZyB0cmFuc2Zvcm09InRyYW5zbGF0ZSgxNDU1LDMzOTUpIj48dXNlIHhsaW5rOmhyZWY9IiNyYi0wIi8+PC9nPgo8ZyB0cmFuc2Zvcm09InRyYW5zbGF0ZSgxNTUyLDMzOTUpIj48dXNlIHhsaW5rOmhyZWY9IiNsLTAiLz48L2c+CjxnIHRyYW5zZm9ybT0idHJhbnNsYXRlKDIwMzcsMzM5NSkiPjx1c2UgeGxpbms6aHJlZj0iI3JlY3QtMCIvPjwvZz4KPGcgdHJhbnNmb3JtPSJ0cmFuc2xhdGUoMjEzNCwzMzk1KSI+PHVzZSB4bGluazpocmVmPSIjcmVjdC0wIi8+PC9nPgo8ZyB0cmFuc2Zvcm09InRyYW5zbGF0ZSgyMzI4LDMzOTUpIj48dXNlIHhsaW5rOmhyZWY9IiNlbXB0eS0wIi8+PC9nPgo8ZyB0cmFuc2Zvcm09InRyYW5zbGF0ZSgyNjE5LDMzOTUpIj48dXNlIHhsaW5rOmhyZWY9IiNyZWN0LTAiLz48L2c+CjxnIHRyYW5zZm9ybT0idHJhbnNsYXRlKDI3MTYsMzM5NSkiPjx1c2UgeGxpbms6aHJlZj0iI2wtMCIvPjwvZz4KPGcgdHJhbnNmb3JtPSJ0cmFuc2xhdGUoMjkxMCwzMzk1KSI+PHVzZSB4bGluazpocmVmPSIjcmVjdC0wIi8+PC9nPgo8ZyB0cmFuc2Zvcm09InRyYW5zbGF0ZSgzMDA3LDMzOTUpIj48dXNlIHhsaW5rOmhyZWY9IiNyZWN0LTAiLz48L2c+CjxnIHRyYW5zZm9ybT0idHJhbnNsYXRlKDMxMDQsMzM5NSkiPjx1c2UgeGxpbms6aHJlZj0iI3JlY3QtMCIvPjwvZz4KPGcgdHJhbnNmb3JtPSJ0cmFuc2xhdGUoMzM5NSwzMzk1KSI+PHVzZSB4bGluazpocmVmPSIjbl9yYi0wIi8+PC9nPgo8ZyB0cmFuc2Zvcm09InRyYW5zbGF0ZSgzNDkyLDMzOTUpIj48dXNlIHhsaW5rOmhyZWY9IiNyZWN0LTAiLz48L2c+CjxnIHRyYW5zZm9ybT0idHJhbnNsYXRlKDM1ODksMzM5NSkiPjx1c2UgeGxpbms6aHJlZj0iI2wtMCIvPjwvZz4KPGcgdHJhbnNmb3JtPSJ0cmFuc2xhdGUoMzc4MywzMzk1KSI+PHVzZSB4bGluazpocmVmPSIjZW1wdHktMCIvPjwvZz4KPGcgdHJhbnNmb3JtPSJ0cmFuc2xhdGUoODczLDM0OTIpIj48dXNlIHhsaW5rOmhyZWY9IiNiLTAiLz48L2c+CjxnIHRyYW5zZm9ybT0idHJhbnNsYXRlKDEwNjcsMzQ5MikiPjx1c2UgeGxpbms6aHJlZj0iI25fcmItMCIvPjwvZz4KPGcgdHJhbnNmb3JtPSJ0cmFuc2xhdGUoMTE2NCwzNDkyKSI+PHVzZSB4bGluazpocmVmPSIjYi0wIi8+PC9nPgo8ZyB0cmFuc2Zvcm09InRyYW5zbGF0ZSgxNDU1LDM0OTIpIj48dXNlIHhsaW5rOmhyZWY9IiN0LTAiLz48L2c+CjxnIHRyYW5zZm9ybT0idHJhbnNsYXRlKDE3NDYsMzQ5MikiPjx1c2UgeGxpbms6aHJlZj0iI3ItMCIvPjwvZz4KPGcgdHJhbnNmb3JtPSJ0cmFuc2xhdGUoMTg0MywzNDkyKSI+PHVzZSB4bGluazpocmVmPSIjcmVjdC0wIi8+PC9nPgo8ZyB0cmFuc2Zvcm09InRyYW5zbGF0ZSgxOTQwLDM0OTIpIj48dXNlIHhsaW5rOmhyZWY9IiNyZWN0LTAiLz48L2c+CjxnIHRyYW5zZm9ybT0idHJhbnNsYXRlKDIwMzcsMzQ5MikiPjx1c2UgeGxpbms6aHJlZj0iI3JlY3QtMCIvPjwvZz4KPGcgdHJhbnNmb3JtPSJ0cmFuc2xhdGUoMjEzNCwzNDkyKSI+PHVzZSB4bGluazpocmVmPSIjbHQtMCIvPjwvZz4KPGcgdHJhbnNmb3JtPSJ0cmFuc2xhdGUoMjUyMiwzNDkyKSI+PHVzZSB4bGluazpocmVmPSIjcmItMCIvPjwvZz4KPGcgdHJhbnNmb3JtPSJ0cmFuc2xhdGUoMjYxOSwzNDkyKSI+PHVzZSB4bGluazpocmVmPSIjbHQtMCIvPjwvZz4KPGcgdHJhbnNmb3JtPSJ0cmFuc2xhdGUoMjcxNiwzNDkyKSI+PHVzZSB4bGluazpocmVmPSIjbl9yYi0wIi8+PC9nPgo8ZyB0cmFuc2Zvcm09InRyYW5zbGF0ZSgyODEzLDM0OTIpIj48dXNlIHhsaW5rOmhyZWY9IiNyYi0wIi8+PC9nPgo8ZyB0cmFuc2Zvcm09InRyYW5zbGF0ZSgyOTEwLDM0OTIpIj48dXNlIHhsaW5rOmhyZWY9IiNyZWN0LTAiLz48L2c+CjxnIHRyYW5zZm9ybT0idHJhbnNsYXRlKDMwMDcsMzQ5MikiPjx1c2UgeGxpbms6aHJlZj0iI3JlY3QtMCIvPjwvZz4KPGcgdHJhbnNmb3JtPSJ0cmFuc2xhdGUoMzEwNCwzNDkyKSI+PHVzZSB4bGluazpocmVmPSIjcmVjdC0wIi8+PC9nPgo8ZyB0cmFuc2Zvcm09InRyYW5zbGF0ZSgzMjAxLDM0OTIpIj48dXNlIHhsaW5rOmhyZWY9IiNyZWN0LTAiLz48L2c+CjxnIHRyYW5zZm9ybT0idHJhbnNsYXRlKDMyOTgsMzQ5MikiPjx1c2UgeGxpbms6aHJlZj0iI3JlY3QtMCIvPjwvZz4KPGcgdHJhbnNmb3JtPSJ0cmFuc2xhdGUoMzM5NSwzNDkyKSI+PHVzZSB4bGluazpocmVmPSIjcmVjdC0wIi8+PC9nPgo8ZyB0cmFuc2Zvcm09InRyYW5zbGF0ZSgzNDkyLDM0OTIpIj48dXNlIHhsaW5rOmhyZWY9IiNyZWN0LTAiLz48L2c+CjxnIHRyYW5zZm9ybT0idHJhbnNsYXRlKDM4ODAsMzQ5MikiPjx1c2UgeGxpbms6aHJlZj0iI2ItMCIvPjwvZz4KPGcgdHJhbnNmb3JtPSJ0cmFuc2xhdGUoODczLDM1ODkpIj48dXNlIHhsaW5rOmhyZWY9IiNydC0wIi8+PC9nPgo8ZyB0cmFuc2Zvcm09InRyYW5zbGF0ZSg5NzAsMzU4OSkiPjx1c2UgeGxpbms6aHJlZj0iI3JlY3QtMCIvPjwvZz4KPGcgdHJhbnNmb3JtPSJ0cmFuc2xhdGUoMTA2NywzNTg5KSI+PHVzZSB4bGluazpocmVmPSIjcmVjdC0wIi8+PC9nPgo8ZyB0cmFuc2Zvcm09InRyYW5zbGF0ZSgxMTY0LDM1ODkpIj48dXNlIHhsaW5rOmhyZWY9IiNyZWN0LTAiLz48L2c+CjxnIHRyYW5zZm9ybT0idHJhbnNsYXRlKDEzNTgsMzU4OSkiPjx1c2UgeGxpbms6aHJlZj0iI2ItMCIvPjwvZz4KPGcgdHJhbnNmb3JtPSJ0cmFuc2xhdGUoMTQ1NSwzNTg5KSI+PHVzZSB4bGluazpocmVmPSIjbl9yYi0wIi8+PC9nPgo8ZyB0cmFuc2Zvcm09InRyYW5zbGF0ZSgxNTUyLDM1ODkpIj48dXNlIHhsaW5rOmhyZWY9IiNiLTAiLz48L2c+CjxnIHRyYW5zZm9ybT0idHJhbnNsYXRlKDE5NDAsMzU4OSkiPjx1c2UgeGxpbms6aHJlZj0iI3JlY3QtMCIvPjwvZz4KPGcgdHJhbnNmb3JtPSJ0cmFuc2xhdGUoMjEzNCwzNTg5KSI+PHVzZSB4bGluazpocmVmPSIjbl9yYi0wIi8+PC9nPgo8ZyB0cmFuc2Zvcm09InRyYW5zbGF0ZSgyMjMxLDM1ODkpIj48dXNlIHhsaW5rOmhyZWY9IiNyYi0wIi8+PC9nPgo8ZyB0cmFuc2Zvcm09InRyYW5zbGF0ZSgyMzI4LDM1ODkpIj48dXNlIHhsaW5rOmhyZWY9IiNsLTAiLz48L2c+CjxnIHRyYW5zZm9ybT0idHJhbnNsYXRlKDI0MjUsMzU4OSkiPjx1c2UgeGxpbms6aHJlZj0iI25fcmItMCIvPjwvZz4KPGcgdHJhbnNmb3JtPSJ0cmFuc2xhdGUoMjUyMiwzNTg5KSI+PHVzZSB4bGluazpocmVmPSIjcmVjdC0wIi8+PC9nPgo8ZyB0cmFuc2Zvcm09InRyYW5zbGF0ZSgyNjE5LDM1ODkpIj48dXNlIHhsaW5rOmhyZWY9IiNuX3JiLTAiLz48L2c+CjxnIHRyYW5zZm9ybT0idHJhbnNsYXRlKDI3MTYsMzU4OSkiPjx1c2UgeGxpbms6aHJlZj0iI3JiLTAiLz48L2c+CjxnIHRyYW5zZm9ybT0idHJhbnNsYXRlKDI4MTMsMzU4OSkiPjx1c2UgeGxpbms6aHJlZj0iI3JlY3QtMCIvPjwvZz4KPGcgdHJhbnNmb3JtPSJ0cmFuc2xhdGUoMjkxMCwzNTg5KSI+PHVzZSB4bGluazpocmVmPSIjcmVjdC0wIi8+PC9nPgo8ZyB0cmFuc2Zvcm09InRyYW5zbGF0ZSgzMDA3LDM1ODkpIj48dXNlIHhsaW5rOmhyZWY9IiNsdC0wIi8+PC9nPgo8ZyB0cmFuc2Zvcm09InRyYW5zbGF0ZSgzMzk1LDM1ODkpIj48dXNlIHhsaW5rOmhyZWY9IiNydC0wIi8+PC9nPgo8ZyB0cmFuc2Zvcm09InRyYW5zbGF0ZSgzNDkyLDM1ODkpIj48dXNlIHhsaW5rOmhyZWY9IiNyZWN0LTAiLz48L2c+CjxnIHRyYW5zZm9ybT0idHJhbnNsYXRlKDM1ODksMzU4OSkiPjx1c2UgeGxpbms6aHJlZj0iI2wtMCIvPjwvZz4KPGcgdHJhbnNmb3JtPSJ0cmFuc2xhdGUoMzc4MywzNTg5KSI+PHVzZSB4bGluazpocmVmPSIjbl9yYi0wIi8+PC9nPgo8ZyB0cmFuc2Zvcm09InRyYW5zbGF0ZSgzODgwLDM1ODkpIj48dXNlIHhsaW5rOmhyZWY9IiNyZWN0LTAiLz48L2c+CjxnIHRyYW5zZm9ybT0idHJhbnNsYXRlKDc3NiwzNjg2KSI+PHVzZSB4bGluazpocmVmPSIjZW1wdHktMCIvPjwvZz4KPGcgdHJhbnNmb3JtPSJ0cmFuc2xhdGUoMTA2NywzNjg2KSI+PHVzZSB4bGluazpocmVmPSIjcmVjdC0wIi8+PC9nPgo8ZyB0cmFuc2Zvcm09InRyYW5zbGF0ZSgxMTY0LDM2ODYpIj48dXNlIHhsaW5rOmhyZWY9IiNyZWN0LTAiLz48L2c+CjxnIHRyYW5zZm9ybT0idHJhbnNsYXRlKDEzNTgsMzY4NikiPjx1c2UgeGxpbms6aHJlZj0iI3JlY3QtMCIvPjwvZz4KPGcgdHJhbnNmb3JtPSJ0cmFuc2xhdGUoMTQ1NSwzNjg2KSI+PHVzZSB4bGluazpocmVmPSIjcmVjdC0wIi8+PC9nPgo8ZyB0cmFuc2Zvcm09InRyYW5zbGF0ZSgxNTUyLDM2ODYpIj48dXNlIHhsaW5rOmhyZWY9IiNsdC0wIi8+PC9nPgo8ZyB0cmFuc2Zvcm09InRyYW5zbGF0ZSgxNzQ2LDM2ODYpIj48dXNlIHhsaW5rOmhyZWY9IiNlbXB0eS0wIi8+PC9nPgo8ZyB0cmFuc2Zvcm09InRyYW5zbGF0ZSgxOTQwLDM2ODYpIj48dXNlIHhsaW5rOmhyZWY9IiNyZWN0LTAiLz48L2c+CjxnIHRyYW5zZm9ybT0idHJhbnNsYXRlKDIxMzQsMzY4NikiPjx1c2UgeGxpbms6aHJlZj0iI3ItMCIvPjwvZz4KPGcgdHJhbnNmb3JtPSJ0cmFuc2xhdGUoMjIzMSwzNjg2KSI+PHVzZSB4bGluazpocmVmPSIjcmVjdC0wIi8+PC9nPgo8ZyB0cmFuc2Zvcm09InRyYW5zbGF0ZSgyNDI1LDM2ODYpIj48dXNlIHhsaW5rOmhyZWY9IiNyLTAiLz48L2c+CjxnIHRyYW5zZm9ybT0idHJhbnNsYXRlKDI1MjIsMzY4NikiPjx1c2UgeGxpbms6aHJlZj0iI3JlY3QtMCIvPjwvZz4KPGcgdHJhbnNmb3JtPSJ0cmFuc2xhdGUoMjYxOSwzNjg2KSI+PHVzZSB4bGluazpocmVmPSIjcmVjdC0wIi8+PC9nPgo8ZyB0cmFuc2Zvcm09InRyYW5zbGF0ZSgyNzE2LDM2ODYpIj48dXNlIHhsaW5rOmhyZWY9IiNsdC0wIi8+PC9nPgo8ZyB0cmFuc2Zvcm09InRyYW5zbGF0ZSgzMjAxLDM2ODYpIj48dXNlIHhsaW5rOmhyZWY9IiNlbXB0eS0wIi8+PC9nPgo8ZyB0cmFuc2Zvcm09InRyYW5zbGF0ZSgzNDkyLDM2ODYpIj48dXNlIHhsaW5rOmhyZWY9IiN0LTAiLz48L2c+CjxnIHRyYW5zZm9ybT0idHJhbnNsYXRlKDM3ODMsMzY4NikiPjx1c2UgeGxpbms6aHJlZj0iI3ItMCIvPjwvZz4KPGcgdHJhbnNmb3JtPSJ0cmFuc2xhdGUoMzg4MCwzNjg2KSI+PHVzZSB4bGluazpocmVmPSIjbHQtMCIvPjwvZz4KPGcgdHJhbnNmb3JtPSJ0cmFuc2xhdGUoOTcwLDM3ODMpIj48dXNlIHhsaW5rOmhyZWY9IiNyLTAiLz48L2c+CjxnIHRyYW5zZm9ybT0idHJhbnNsYXRlKDEwNjcsMzc4MykiPjx1c2UgeGxpbms6aHJlZj0iI3JlY3QtMCIvPjwvZz4KPGcgdHJhbnNmb3JtPSJ0cmFuc2xhdGUoMTE2NCwzNzgzKSI+PHVzZSB4bGluazpocmVmPSIjcmVjdC0wIi8+PC9nPgo8ZyB0cmFuc2Zvcm09InRyYW5zbGF0ZSgxMjYxLDM3ODMpIj48dXNlIHhsaW5rOmhyZWY9IiNuX3JiLTAiLz48L2c+CjxnIHRyYW5zZm9ybT0idHJhbnNsYXRlKDEzNTgsMzc4MykiPjx1c2UgeGxpbms6aHJlZj0iI3JlY3QtMCIvPjwvZz4KPGcgdHJhbnNmb3JtPSJ0cmFuc2xhdGUoMTY0OSwzNzgzKSI+PHVzZSB4bGluazpocmVmPSIjYi0wIi8+PC9nPgo8ZyB0cmFuc2Zvcm09InRyYW5zbGF0ZSgxOTQwLDM3ODMpIj48dXNlIHhsaW5rOmhyZWY9IiNydC0wIi8+PC9nPgo8ZyB0cmFuc2Zvcm09InRyYW5zbGF0ZSgyMDM3LDM3ODMpIj48dXNlIHhsaW5rOmhyZWY9IiNsLTAiLz48L2c+CjxnIHRyYW5zZm9ybT0idHJhbnNsYXRlKDIyMzEsMzc4MykiPjx1c2UgeGxpbms6aHJlZj0iI3JlY3QtMCIvPjwvZz4KPGcgdHJhbnNmb3JtPSJ0cmFuc2xhdGUoMjYxOSwzNzgzKSI+PHVzZSB4bGluazpocmVmPSIjcmVjdC0wIi8+PC9nPgo8ZyB0cmFuc2Zvcm09InRyYW5zbGF0ZSgyOTEwLDM3ODMpIj48dXNlIHhsaW5rOmhyZWY9IiNlbXB0eS0wIi8+PC9nPgo8ZyB0cmFuc2Zvcm09InRyYW5zbGF0ZSgzMTA0LDM3ODMpIj48dXNlIHhsaW5rOmhyZWY9IiNiLTAiLz48L2c+CjxnIHRyYW5zZm9ybT0idHJhbnNsYXRlKDExNjQsMzg4MCkiPjx1c2UgeGxpbms6aHJlZj0iI3J0LTAiLz48L2c+CjxnIHRyYW5zZm9ybT0idHJhbnNsYXRlKDEyNjEsMzg4MCkiPjx1c2UgeGxpbms6aHJlZj0iI3JlY3QtMCIvPjwvZz4KPGcgdHJhbnNmb3JtPSJ0cmFuc2xhdGUoMTM1OCwzODgwKSI+PHVzZSB4bGluazpocmVmPSIjbHQtMCIvPjwvZz4KPGcgdHJhbnNmb3JtPSJ0cmFuc2xhdGUoMTY0OSwzODgwKSI+PHVzZSB4bGluazpocmVmPSIjdC0wIi8+PC9nPgo8ZyB0cmFuc2Zvcm09InRyYW5zbGF0ZSgyMTM0LDM4ODApIj48dXNlIHhsaW5rOmhyZWY9IiNyLTAiLz48L2c+CjxnIHRyYW5zZm9ybT0idHJhbnNsYXRlKDIyMzEsMzg4MCkiPjx1c2UgeGxpbms6aHJlZj0iI3JlY3QtMCIvPjwvZz4KPGcgdHJhbnNmb3JtPSJ0cmFuc2xhdGUoMjMyOCwzODgwKSI+PHVzZSB4bGluazpocmVmPSIjcmVjdC0wIi8+PC9nPgo8ZyB0cmFuc2Zvcm09InRyYW5zbGF0ZSgyNDI1LDM4ODApIj48dXNlIHhsaW5rOmhyZWY9IiNsLTAiLz48L2c+CjxnIHRyYW5zZm9ybT0idHJhbnNsYXRlKDI2MTksMzg4MCkiPjx1c2UgeGxpbms6aHJlZj0iI3QtMCIvPjwvZz4KPGcgdHJhbnNmb3JtPSJ0cmFuc2xhdGUoMzEwNCwzODgwKSI+PHVzZSB4bGluazpocmVmPSIjdC0wIi8+PC9nPgo8ZyB0cmFuc2Zvcm09InRyYW5zbGF0ZSgzNDkyLDM4ODApIj48dXNlIHhsaW5rOmhyZWY9IiNyLTAiLz48L2c+CjxnIHRyYW5zZm9ybT0idHJhbnNsYXRlKDM1ODksMzg4MCkiPjx1c2UgeGxpbms6aHJlZj0iI3JlY3QtMCIvPjwvZz4KPGcgdHJhbnNmb3JtPSJ0cmFuc2xhdGUoMzY4NiwzODgwKSI+PHVzZSB4bGluazpocmVmPSIjbC0wIi8+PC9nPgo8ZyB0cmFuc2Zvcm09InRyYW5zbGF0ZSgzODgwLDM4ODApIj48dXNlIHhsaW5rOmhyZWY9IiNlbXB0eS0wIi8+PC9nPgo8dXNlIGZpbGwtcnVsZT0iZXZlbm9kZCIgdHJhbnNmb3JtPSJ0cmFuc2xhdGUoMCwwKSIgeGxpbms6aHJlZj0iI3BvaW50LTAiLz4KPHVzZSBmaWxsLXJ1bGU9ImV2ZW5vZGQiIHRyYW5zZm9ybT0idHJhbnNsYXRlKDMyNjQsMCkiIHhsaW5rOmhyZWY9IiNwb2ludC0wIi8+Cjx1c2UgZmlsbC1ydWxlPSJldmVub2RkIiB0cmFuc2Zvcm09InRyYW5zbGF0ZSgwLDMyNjQpIiB4bGluazpocmVmPSIjcG9pbnQtMCIvPgogICAgPC9nPgogIDwvc3ZnPg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4" descr="data:image/svg+xml;base64,CiAgPHN2ZwogICAgdmVyc2lvbj0iMS4xIgogICAgdmlld0JveD0iMCAwIDQwNTkgNDA1OSIKICAgIHdpZHRoPSIyNTZweCIKICAgIGhlaWdodD0iMjU2cHgiCiAgICAKICAgIHhtbDpzcGFjZT0icHJlc2VydmUiIHhtbG5zPSJodHRwOi8vd3d3LnczLm9yZy8yMDAwL3N2ZyIgeG1sbnM6eGxpbms9Imh0dHA6Ly93d3cudzMub3JnLzE5OTkveGxpbmsiCiAgPgogICAgPGRlZnM+CiAgICAgIDxyZWN0IGlkPSJyZWN0LTAiIHdpZHRoPSIxMDAiIGhlaWdodD0iMTAwIiBmaWxsPSIjMDAwMDAwIi8+CiAgICAgIDxwYXRoCiAgICAgICAgaWQ9ImVtcHR5LTAiCiAgICAgICAgZD0iTTAsMjguNnY0Mi45QzAsODcuMywxMi44LDEwMCwyOC42LDEwMGg0Mi45YzE1LjksMCwyOC42LTEyLjgsMjguNi0yOC42VjI4LjZDMTAwLDEyLjcsODcuMiwwLDcxLjQsMEgyOC42IEMxMi44LDAsMCwxMi44LDAsMjguNnoiCiAgICAgICAgZmlsbD0iIzAwMDAwMCIKICAgICAgLz4KICAgICAgPHBhdGggaWQ9ImItMCIgZD0iTTAsMCBMNjYsMCBDODQuNzc3NjgxNSwtMy40NDk0MDQxM2UtMTUgMTAwLDE1LjIyMjMxODUgMTAwLDM0IEwxMDAsNjYgQzEwMCw4NC43Nzc2ODE1IDg0Ljc3NzY4MTUsMTAwIDY2LDEwMCBMMCwxMDAgTDAsMCBaIiB0cmFuc2Zvcm09InJvdGF0ZSgtOTAgNTAgNTApIiBmaWxsPSIjMDAwMDAwIi8+CiAgICAgIDxwYXRoIGlkPSJyLTAiIGQ9Ik0wLDAgTDY2LDAgQzg0Ljc3NzY4MTUsLTMuNDQ5NDA0MTNlLTE1IDEwMCwxNS4yMjIzMTg1IDEwMCwzNCBMMTAwLDY2IEMxMDAsODQuNzc3NjgxNSA4NC43Nzc2ODE1LDEwMCA2NiwxMDAgTDAsMTAwIEwwLDAgWiIgdHJhbnNmb3JtPSJyb3RhdGUoLTE4MCA1MCA1MCkiIGZpbGw9IiMwMDAwMDAiLz4KICAgICAgPHBhdGggaWQ9ImwtMCIgZD0iTTAsMCBMNjYsMCBDODQuNzc3NjgxNSwtMy40NDk0MDQxM2UtMTUgMTAwLDE1LjIyMjMxODUgMTAwLDM0IEwxMDAsNjYgQzEwMCw4NC43Nzc2ODE1IDg0Ljc3NzY4MTUsMTAwIDY2LDEwMCBMMCwxMDAgTDAsMCBaIiBmaWxsPSIjMDAwMDAwIi8+CiAgICAgIDxwYXRoIGlkPSJ0LTAiIGQ9Ik0wLDAgTDY2LDAgQzg0Ljc3NzY4MTUsLTMuNDQ5NDA0MTNlLTE1IDEwMCwxNS4yMjIzMTg1IDEwMCwzNCBMMTAwLDY2IEMxMDAsODQuNzc3NjgxNSA4NC43Nzc2ODE1LDEwMCA2NiwxMDAgTDAsMTAwIEwwLDAgWiIgdHJhbnNmb3JtPSJyb3RhdGUoOTAgNTAgNTApIiBmaWxsPSIjMDAwMDAwIi8+CiAgICAgIDxwYXRoIGlkPSJsLTAiIGQ9Ik0wLDAgTDEwMCwwIEwxMDAsNjYgQzEwMCw4NC43Nzc2ODE1IDg0Ljc3NzY4MTUsMTAwIDY2LDEwMCBMMCwxMDAgTDAsMCBaIiB0cmFuc2Zvcm09InJvdGF0ZSgtOTAgNTAgNTApIiBmaWxsPSIjMDAwMDAwIi8+CiAgICAgIDxwYXRoIGlkPSJsdC0wIiBkPSJNMCwwIEwxMDAsMCBMMTAwLDY2IEMxMDAsODQuNzc3NjgxNSA4NC43Nzc2ODE1LDEwMCA2NiwxMDAgTDAsMTAwIEwwLDAgWiIgZmlsbD0iIzAwMDAwMCIvPgogICAgICA8cGF0aCBpZD0ibGItMCIgZD0iTTAsMCBMMTAwLDAgTDEwMCw2NiBDMTAwLDg0Ljc3NzY4MTUgODQuNzc3NjgxNSwxMDAgNjYsMTAwIEwwLDEwMCBMMCwwIFoiIHRyYW5zZm9ybT0icm90YXRlKC05MCA1MCA1MCkiIGZpbGw9IiMwMDAwMDAiLz4KICAgICAgPHBhdGggaWQ9InJiLTAiIGQ9Ik0wLDAgTDEwMCwwIEwxMDAsNjYgQzEwMCw4NC43Nzc2ODE1IDg0Ljc3NzY4MTUsMTAwIDY2LDEwMCBMMCwxMDAgTDAsMCBaIiB0cmFuc2Zvcm09InJvdGF0ZSgtMTgwIDUwIDUwKSIgZmlsbD0iIzAwMDAwMCIvPgogICAgICA8cGF0aCBpZD0icnQtMCIgZD0iTTAsMCBMMTAwLDAgTDEwMCw2NiBDMTAwLDg0Ljc3NzY4MTUgODQuNzc3NjgxNSwxMDAgNjYsMTAwIEwwLDEwMCBMMCwwIFoiIHRyYW5zZm9ybT0icm90YXRlKDkwIDUwIDUwKSIgZmlsbD0iIzAwMDAwMCIvPgogICAgICA8cGF0aAogICAgICAgIGlkPSJuX2x0LTAiCiAgICAgICAgZD0iTTMwLjUsMlYwSDB2MzAuNWgyQzIsMTQuNywxNC44LDIsMzAuNSwyeiIKICAgICAgICBmaWxsPSIjMDAwMDAwIgogICAgICAvPgogICAgICA8cGF0aAogICAgICAgIGlkPSJuX2xiLTAiCiAgICAgICAgZD0iTTIsNjkuNUgwVjEwMGgzMC41di0yQzE0LjcsOTgsMiw4NS4yLDIsNjkuNXoiCiAgICAgICAgZmlsbD0iIzAwMDAwMCIKICAgICAgLz4KICAgICAgPHBhdGgKICAgICAgICBpZD0ibl9ydC0wIgogICAgICAgIGQ9Ik05OCwzMC41aDJWMEg2OS41djJDODUuMywyLDk4LDE0LjgsOTgsMzAuNXoiCiAgICAgICAgZmlsbD0iIzAwMDAwMCIKICAgICAgLz4KICAgICAgPHBhdGggaWQ9Im5fcmItMCIKICAgICAgICBkPSJNNjkuNSw5OHYySDEwMFY2OS41aC0yQzk4LDg1LjMsODUuMiw5OCw2OS41LDk4eiIKICAgICAgICBmaWxsPSIjMDAwMDAwIgogICAgICAvPgogICAgICA8cGF0aAogICAgICAgIGlkPSJwb2ludC0wIgogICAgICAgIGZpbGw9IiMwMDAwMDAiCiAgICAgICAgZD0iTTYwMC4wMDE3ODYsNDU3LjMyOTMzMyBMNjAwLjAwMTc4NiwyNDIuNjU4MTY3IEM2MDAuMDAxNzg2LDE0Ny4zNzIzNjggNTg3LjAzOTUxNywxMjQuMTIyNzg0IDU4MS40NjQ2MTcsMTE4LjUzNTM4MyBDNTc1Ljg3NzIxNiwxMTIuOTYwNDgzIDU1Mi42Mjc2MzIsOTkuOTk4MjE0MyA0NTcuMzI5MzMzLDk5Ljk5ODIxNDMgTDI0Mi42NzA2NjcsOTkuOTk4MjE0MyBDMTQ3LjM3MjM2OCw5OS45OTgyMTQzIDEyNC4xMjI3ODQsMTEyLjk2MDQ4MyAxMTguNTQ3ODgzLDExOC41MzUzODMgQzExMi45NzI5ODMsMTI0LjEyMjc4NCA5OS45OTgyMTQzLDE0Ny4zNzIzNjggOTkuOTk4MjE0MywyNDIuNjU4MTY3IEw5OS45OTgyMTQzLDQ1Ny4zMjkzMzMgQzk5Ljk5ODIxNDMsNTUyLjYyNzYzMiAxMTIuOTcyOTgzLDU3NS44NzcyMTYgMTE4LjU0Nzg4Myw1ODEuNDY0NjE3IEMxMjQuMTIyNzg0LDU4Ny4wMjcwMTcgMTQ3LjM3MjM2OCw2MDAuMDAxNzg2IDI0Mi42NzA2NjcsNjAwLjAwMTc4NiBMNDU3LjMyOTMzMyw2MDAuMDAxNzg2IEM1NTIuNjI3NjMyLDYwMC4wMDE3ODYgNTc1Ljg3NzIxNiw1ODcuMDI3MDE3IDU4MS40NjQ2MTcsNTgxLjQ2NDYxNyBDNTg3LjAzOTUxNyw1NzUuODc3MjE2IDYwMC4wMDE3ODYsNTUyLjYyNzYzMiA2MDAuMDAxNzg2LDQ1Ny4zMjkzMzMgWiBNNDU3LjMyOTMzMywwIEM2NTMuMzM4MzMzLDAgNzAwLDQ2LjY2MTY2NjggNzAwLDI0Mi42NTgxNjcgQzcwMCw0MzguNjY3MTY3IDcwMCwyNjEuMzMyODMzIDcwMCw0NTcuMzI5MzMzIEM3MDAsNjUzLjMzODMzMyA2NTMuMzM4MzMzLDcwMCA0NTcuMzI5MzMzLDcwMCBDMjYxLjMzMjgzMyw3MDAgNDM4LjY2NzE2Nyw3MDAgMjQyLjY3MDY2Nyw3MDAgQzQ2LjY2MTY2NjgsNzAwIDAsNjUzLjMzODMzMyAwLDQ1Ny4zMjkzMzMgQzAsMjYxLjMzMjgzMyAwLDM1Mi4xMTg3MTIgMCwyNDIuNjU4MTY3IEMwLDQ2LjY2MTY2NjggNDYuNjYxNjY2OCwwIDI0Mi42NzA2NjcsMCBDNDM4LjY2NzE2NywwIDI2MS4zMzI4MzMsMCA0NTcuMzI5MzMzLDAgWiBNMzk1Ljk5NjY2NywyMDAgQzQ4MC4wMDQxNjYsMjAwIDUwMCwyMjAuMDA4MzMyIDUwMCwzMDMuOTkwODM1IEM1MDAsMzg3Ljk5ODMzNCA1MDAsMzEyLjAwMTY2NiA1MDAsMzk1Ljk5NjY2NyBDNTAwLDQ3OS45OTE2NjggNDgwLjAwNDE2Niw1MDAgMzk1Ljk5NjY2Nyw1MDAgQzMxMi4wMDE2NjYsNTAwIDM4Ny45OTgzMzQsNTAwIDMwNC4wMDMzMzMsNTAwIEMyMjAuMDA4MzMyLDUwMCAyMDAsNDc5Ljk5MTY2OCAyMDAsMzk1Ljk5NjY2NyBDMjAwLDMxMi4wMDE2NjYgMjAwLDM1MC45MDYwNjEgMjAwLDMwMy45OTA4MzUgQzIwMCwyMjAuMDA4MzMyIDIyMC4wMDgzMzIsMjAwIDMwNC4wMDMzMzMsMjAwIEMzODcuOTk4MzM0LDIwMCAzMTIuMDAxNjY2LDIwMCAzOTUuOTk2NjY3LDIwMCBaIgogICAgICAvPgogICAgICA8ZyBpZD0idmtfbG9nby0wIj4KICAgICAgICA8cGF0aAogICAgICAgICAgZmlsbD0iIzA3ZiIKICAgICAgICAgIGQ9Ik04My4zMzM0IDM2My4zMzNDODMuMzMzNCAyMzEuMzQgODMuMzMzNCAxNjUuMzQzIDEyNC4zMzggMTI0LjMzOEMxNjUuMzQzIDgzLjMzMzMgMjMxLjM0ICAgICAgICAgICAgICA4My4zMzMzIDM2My4zMzMgODMuMzMzM0gzODYuNjY3QzUxOC42NiA4My4zMzMzIDU4NC42NTcgODMuMzMzMyA2MjUuNjYyIDEyNC4zMzhDNjY2LjY2NyAxNjUuMzQzICAgICAgICAgICAgICA2NjYuNjY3IDIzMS4zNCA2NjYuNjY3IDM2My4zMzNWMzg2LjY2N0M2NjYuNjY3IDUxOC42NiA2NjYuNjY3IDU4NC42NTcgNjI1LjY2MiA2MjUuNjYyQzU4NC42NTcgICAgICAgICAgICAgIDY2Ni42NjcgNTE4LjY2IDY2Ni42NjcgMzg2LjY2NyA2NjYuNjY3SDM2My4zMzNDMjMxLjM0IDY2Ni42NjcgMTY1LjM0MyA2NjYuNjY3IDEyNC4zMzggNjI1LjY2MkM4My4zMzM0ICAgICAgICAgICAgICA1ODQuNjU3IDgzLjMzMzQgNTE4LjY2IDgzLjMzMzQgMzg2LjY2N1YzNjMuMzMzWiIKICAgICAgICAvPgogICAgICAgIDxwYXRoCiAgICAgICAgICBmaWxsPSIjRkZGIgogICAgICAgICAgZD0iTTM5NC45MDcgNTA4LjY4MUMyNjMuMjkzIDUwOC42ODEgMTgzLjQ0MiA0MTcuMzY1IDE4MC4zMTMgMjY1LjYyNUgyNDYuOTcyQzI0OS4wNSAzNzcuMDkgICAgICAgICAgICAgIDI5OS43NjMgNDI0LjMyMyAzMzguNjM4IDQzNC4wMzZWMjY1LjYyNUg0MDIuNTE5VjM2MS44MkM0NDAuMDE2IDM1Ny42NjQgNDc5LjI2NCAzMTMuOTA5ICAgICAgICAgICAgICA0OTIuNDU2IDI2NS42MjVINTU1LjMzM0M1NDUuMjcgMzI1IDUwMi41NDMgMzY4Ljc1NCA0NzIuMzUzIDM4Ni44MDNDNTAyLjU2NiA0MDEuMzk1IDU1MS4xNzcgICAgICAgICAgICAgIDQzOS41OTMgNTY5LjkyNiA1MDguNjgxSDUwMC44MTVDNDg2LjIyMiA0NjIuNDk4IDQ1MC40NzYgNDI2LjcyOCA0MDIuNTQyIDQyMS44NzJWNTA4LjY4MUgzOTQuOTA3WiIKICAgICAgICAvPgogICAgICA8L2c+CiAgICAgIDxjbGlwUGF0aCBpZD0ibG9nby1tYXNrLTAiPgogICAgICAgIDxyZWN0IHg9IjAiIHk9IjAiIHdpZHRoPSI3NTAiIGhlaWdodD0iNzUwIiAvPgogICAgICA8L2NsaXBQYXRoPgogICAgPC9kZWZzPgoKICAgIAogICAgICA8cmVjdAogICAgICAgIHg9IjAiCiAgICAgICAgd2lkdGg9IjQwNTkiCiAgICAgICAgaGVpZ2h0PSI0MDU5IgogICAgICAgIHJ4PSI1NzEiCiAgICAgICAgZmlsbD0iI2ZmZmZmZiIKICAgICAgLz4KCiAgICA8ZyB0cmFuc2Zvcm09InRyYW5zbGF0ZSgzMzIuOTY0ODQzNzUsIDMzMi45NjQ4NDM3NSkgc2NhbGUoMC44NDM3NSkiPgogICAgICA8ZyB0cmFuc2Zvcm09InRyYW5zbGF0ZSg4NzMsMCkiPjx1c2UgeGxpbms6aHJlZj0iI3ItMCIvPjwvZz4KPGcgdHJhbnNmb3JtPSJ0cmFuc2xhdGUoOTcwLDApIj48dXNlIHhsaW5rOmhyZWY9IiNsYi0wIi8+PC9nPgo8ZyB0cmFuc2Zvcm09InRyYW5zbGF0ZSgxMDY3LDApIj48dXNlIHhsaW5rOmhyZWY9IiNuX3JiLTAiLz48L2c+CjxnIHRyYW5zZm9ybT0idHJhbnNsYXRlKDExNjQsMCkiPjx1c2UgeGxpbms6aHJlZj0iI2ItMCIvPjwvZz4KPGcgdHJhbnNmb3JtPSJ0cmFuc2xhdGUoMTM1OCwwKSI+PHVzZSB4bGluazpocmVmPSIjYi0wIi8+PC9nPgo8ZyB0cmFuc2Zvcm09InRyYW5zbGF0ZSgxNTUyLDApIj48dXNlIHhsaW5rOmhyZWY9IiNiLTAiLz48L2c+CjxnIHRyYW5zZm9ybT0idHJhbnNsYXRlKDIxMzQsMCkiPjx1c2UgeGxpbms6aHJlZj0iI3ItMCIvPjwvZz4KPGcgdHJhbnNmb3JtPSJ0cmFuc2xhdGUoMjIzMSwwKSI+PHVzZSB4bGluazpocmVmPSIjcmVjdC0wIi8+PC9nPgo8ZyB0cmFuc2Zvcm09InRyYW5zbGF0ZSgyMzI4LDApIj48dXNlIHhsaW5rOmhyZWY9IiNsYi0wIi8+PC9nPgo8ZyB0cmFuc2Zvcm09InRyYW5zbGF0ZSgyNDI1LDApIj48dXNlIHhsaW5rOmhyZWY9IiNuX3JiLTAiLz48L2c+CjxnIHRyYW5zZm9ybT0idHJhbnNsYXRlKDI1MjIsMCkiPjx1c2UgeGxpbms6aHJlZj0iI2ItMCIvPjwvZz4KPGcgdHJhbnNmb3JtPSJ0cmFuc2xhdGUoMjgxMywwKSI+PHVzZSB4bGluazpocmVmPSIjZW1wdHktMCIvPjwvZz4KPGcgdHJhbnNmb3JtPSJ0cmFuc2xhdGUoMzAwNywwKSI+PHVzZSB4bGluazpocmVmPSIjZW1wdHktMCIvPjwvZz4KPGcgdHJhbnNmb3JtPSJ0cmFuc2xhdGUoNzc2LDk3KSI+PHVzZSB4bGluazpocmVmPSIjYi0wIi8+PC9nPgo8ZyB0cmFuc2Zvcm09InRyYW5zbGF0ZSg5NzAsOTcpIj48dXNlIHhsaW5rOmhyZWY9IiNydC0wIi8+PC9nPgo8ZyB0cmFuc2Zvcm09InRyYW5zbGF0ZSgxMDY3LDk3KSI+PHVzZSB4bGluazpocmVmPSIjcmVjdC0wIi8+PC9nPgo8ZyB0cmFuc2Zvcm09InRyYW5zbGF0ZSgxMTY0LDk3KSI+PHVzZSB4bGluazpocmVmPSIjcmVjdC0wIi8+PC9nPgo8ZyB0cmFuc2Zvcm09InRyYW5zbGF0ZSgxMzU4LDk3KSI+PHVzZSB4bGluazpocmVmPSIjdC0wIi8+PC9nPgo8ZyB0cmFuc2Zvcm09InRyYW5zbGF0ZSgxNTUyLDk3KSI+PHVzZSB4bGluazpocmVmPSIjcmVjdC0wIi8+PC9nPgo8ZyB0cmFuc2Zvcm09InRyYW5zbGF0ZSgxNzQ2LDk3KSI+PHVzZSB4bGluazpocmVmPSIjci0wIi8+PC9nPgo8ZyB0cmFuc2Zvcm09InRyYW5zbGF0ZSgxODQzLDk3KSI+PHVzZSB4bGluazpocmVmPSIjbC0wIi8+PC9nPgo8ZyB0cmFuc2Zvcm09InRyYW5zbGF0ZSgxOTQwLDk3KSI+PHVzZSB4bGluazpocmVmPSIjbl9yYi0wIi8+PC9nPgo8ZyB0cmFuc2Zvcm09InRyYW5zbGF0ZSgyMDM3LDk3KSI+PHVzZSB4bGluazpocmVmPSIjYi0wIi8+PC9nPgo8ZyB0cmFuc2Zvcm09InRyYW5zbGF0ZSgyMzI4LDk3KSI+PHVzZSB4bGluazpocmVmPSIjcmVjdC0wIi8+PC9nPgo8ZyB0cmFuc2Zvcm09InRyYW5zbGF0ZSgyNDI1LDk3KSI+PHVzZSB4bGluazpocmVmPSIjcmVjdC0wIi8+PC9nPgo8ZyB0cmFuc2Zvcm09InRyYW5zbGF0ZSgyNTIyLDk3KSI+PHVzZSB4bGluazpocmVmPSIjcmVjdC0wIi8+PC9nPgo8ZyB0cmFuc2Zvcm09InRyYW5zbGF0ZSgzMTA0LDk3KSI+PHVzZSB4bGluazpocmVmPSIjYi0wIi8+PC9nPgo8ZyB0cmFuc2Zvcm09InRyYW5zbGF0ZSg3NzYsMTk0KSI+PHVzZSB4bGluazpocmVmPSIjcmVjdC0wIi8+PC9nPgo8ZyB0cmFuc2Zvcm09InRyYW5zbGF0ZSg4NzMsMTk0KSI+PHVzZSB4bGluazpocmVmPSIjbC0wIi8+PC9nPgo8ZyB0cmFuc2Zvcm09InRyYW5zbGF0ZSgxMDY3LDE5NCkiPjx1c2UgeGxpbms6aHJlZj0iI3JlY3QtMCIvPjwvZz4KPGcgdHJhbnNmb3JtPSJ0cmFuc2xhdGUoMTE2NCwxOTQpIj48dXNlIHhsaW5rOmhyZWY9IiNsdC0wIi8+PC9nPgo8ZyB0cmFuc2Zvcm09InRyYW5zbGF0ZSgxNTUyLDE5NCkiPjx1c2UgeGxpbms6aHJlZj0iI3QtMCIvPjwvZz4KPGcgdHJhbnNmb3JtPSJ0cmFuc2xhdGUoMTk0MCwxOTQpIj48dXNlIHhsaW5rOmhyZWY9IiNyLTAiLz48L2c+CjxnIHRyYW5zZm9ybT0idHJhbnNsYXRlKDIwMzcsMTk0KSI+PHVzZSB4bGluazpocmVmPSIjcmVjdC0wIi8+PC9nPgo8ZyB0cmFuc2Zvcm09InRyYW5zbGF0ZSgyMTM0LDE5NCkiPjx1c2UgeGxpbms6aHJlZj0iI3JlY3QtMCIvPjwvZz4KPGcgdHJhbnNmb3JtPSJ0cmFuc2xhdGUoMjIzMSwxOTQpIj48dXNlIHhsaW5rOmhyZWY9IiNyZWN0LTAiLz48L2c+CjxnIHRyYW5zZm9ybT0idHJhbnNsYXRlKDIzMjgsMTk0KSI+PHVzZSB4bGluazpocmVmPSIjcmVjdC0wIi8+PC9nPgo8ZyB0cmFuc2Zvcm09InRyYW5zbGF0ZSgyNTIyLDE5NCkiPjx1c2UgeGxpbms6aHJlZj0iI3JlY3QtMCIvPjwvZz4KPGcgdHJhbnNmb3JtPSJ0cmFuc2xhdGUoMjYxOSwxOTQpIj48dXNlIHhsaW5rOmhyZWY9IiNsLTAiLz48L2c+CjxnIHRyYW5zZm9ybT0idHJhbnNsYXRlKDI4MTMsMTk0KSI+PHVzZSB4bGluazpocmVmPSIjZW1wdHktMCIvPjwvZz4KPGcgdHJhbnNmb3JtPSJ0cmFuc2xhdGUoMzEwNCwxOTQpIj48dXNlIHhsaW5rOmhyZWY9IiN0LTAiLz48L2c+CjxnIHRyYW5zZm9ybT0idHJhbnNsYXRlKDc3NiwyOTEpIj48dXNlIHhsaW5rOmhyZWY9IiNyZWN0LTAiLz48L2c+CjxnIHRyYW5zZm9ybT0idHJhbnNsYXRlKDg3MywyOTEpIj48dXNlIHhsaW5rOmhyZWY9IiNuX3JiLTAiLz48L2c+CjxnIHRyYW5zZm9ybT0idHJhbnNsYXRlKDk3MCwyOTEpIj48dXNlIHhsaW5rOmhyZWY9IiNyYi0wIi8+PC9nPgo8ZyB0cmFuc2Zvcm09InRyYW5zbGF0ZSgxMDY3LDI5MSkiPjx1c2UgeGxpbms6aHJlZj0iI3JlY3QtMCIvPjwvZz4KPGcgdHJhbnNmb3JtPSJ0cmFuc2xhdGUoMTg0MywyOTEpIj48dXNlIHhsaW5rOmhyZWY9IiNiLTAiLz48L2c+CjxnIHRyYW5zZm9ybT0idHJhbnNsYXRlKDIzMjgsMjkxKSI+PHVzZSB4bGluazpocmVmPSIjcmVjdC0wIi8+PC9nPgo8ZyB0cmFuc2Zvcm09InRyYW5zbGF0ZSgyNDI1LDI5MSkiPjx1c2UgeGxpbms6aHJlZj0iI25fcmItMCIvPjwvZz4KPGcgdHJhbnNmb3JtPSJ0cmFuc2xhdGUoMjUyMiwyOTEpIj48dXNlIHhsaW5rOmhyZWY9IiNyZWN0LTAiLz48L2c+CjxnIHRyYW5zZm9ybT0idHJhbnNsYXRlKDI3MTYsMjkxKSI+PHVzZSB4bGluazpocmVmPSIjZW1wdHktMCIvPjwvZz4KPGcgdHJhbnNmb3JtPSJ0cmFuc2xhdGUoMzAwNywyOTEpIj48dXNlIHhsaW5rOmhyZWY9IiNlbXB0eS0wIi8+PC9nPgo8ZyB0cmFuc2Zvcm09InRyYW5zbGF0ZSg3NzYsMzg4KSI+PHVzZSB4bGluazpocmVmPSIjcmVjdC0wIi8+PC9nPgo8ZyB0cmFuc2Zvcm09InRyYW5zbGF0ZSg4NzMsMzg4KSI+PHVzZSB4bGluazpocmVmPSIjcmVjdC0wIi8+PC9nPgo8ZyB0cmFuc2Zvcm09InRyYW5zbGF0ZSg5NzAsMzg4KSI+PHVzZSB4bGluazpocmVmPSIjcmVjdC0wIi8+PC9nPgo8ZyB0cmFuc2Zvcm09InRyYW5zbGF0ZSgxMDY3LDM4OCkiPjx1c2UgeGxpbms6aHJlZj0iI2x0LTAiLz48L2c+CjxnIHRyYW5zZm9ybT0idHJhbnNsYXRlKDE0NTUsMzg4KSI+PHVzZSB4bGluazpocmVmPSIjYi0wIi8+PC9nPgo8ZyB0cmFuc2Zvcm09InRyYW5zbGF0ZSgxNTUyLDM4OCkiPjx1c2UgeGxpbms6aHJlZj0iI25fcmItMCIvPjwvZz4KPGcgdHJhbnNmb3JtPSJ0cmFuc2xhdGUoMTY0OSwzODgpIj48dXNlIHhsaW5rOmhyZWY9IiNiLTAiLz48L2c+CjxnIHRyYW5zZm9ybT0idHJhbnNsYXRlKDE4NDMsMzg4KSI+PHVzZSB4bGluazpocmVmPSIjcmVjdC0wIi8+PC9nPgo8ZyB0cmFuc2Zvcm09InRyYW5zbGF0ZSgyMjMxLDM4OCkiPjx1c2UgeGxpbms6aHJlZj0iI3JiLTAiLz48L2c+CjxnIHRyYW5zZm9ybT0idHJhbnNsYXRlKDIzMjgsMzg4KSI+PHVzZSB4bGluazpocmVmPSIjcmVjdC0wIi8+PC9nPgo8ZyB0cmFuc2Zvcm09InRyYW5zbGF0ZSgyNDI1LDM4OCkiPjx1c2UgeGxpbms6aHJlZj0iI3JlY3QtMCIvPjwvZz4KPGcgdHJhbnNmb3JtPSJ0cmFuc2xhdGUoMjUyMiwzODgpIj48dXNlIHhsaW5rOmhyZWY9IiNyZWN0LTAiLz48L2c+CjxnIHRyYW5zZm9ybT0idHJhbnNsYXRlKDI2MTksMzg4KSI+PHVzZSB4bGluazpocmVmPSIjbC0wIi8+PC9nPgo8ZyB0cmFuc2Zvcm09InRyYW5zbGF0ZSgyODEzLDM4OCkiPjx1c2UgeGxpbms6aHJlZj0iI2VtcHR5LTAiLz48L2c+CjxnIHRyYW5zZm9ybT0idHJhbnNsYXRlKDMxMDQsMzg4KSI+PHVzZSB4bGluazpocmVmPSIjYi0wIi8+PC9nPgo8ZyB0cmFuc2Zvcm09InRyYW5zbGF0ZSg3NzYsNDg1KSI+PHVzZSB4bGluazpocmVmPSIjcmVjdC0wIi8+PC9nPgo8ZyB0cmFuc2Zvcm09InRyYW5zbGF0ZSg4NzMsNDg1KSI+PHVzZSB4bGluazpocmVmPSIjcmVjdC0wIi8+PC9nPgo8ZyB0cmFuc2Zvcm09InRyYW5zbGF0ZSg5NzAsNDg1KSI+PHVzZSB4bGluazpocmVmPSIjcmVjdC0wIi8+PC9nPgo8ZyB0cmFuc2Zvcm09InRyYW5zbGF0ZSgxNDU1LDQ4NSkiPjx1c2UgeGxpbms6aHJlZj0iI3J0LTAiLz48L2c+CjxnIHRyYW5zZm9ybT0idHJhbnNsYXRlKDE1NTIsNDg1KSI+PHVzZSB4bGluazpocmVmPSIjcmVjdC0wIi8+PC9nPgo8ZyB0cmFuc2Zvcm09InRyYW5zbGF0ZSgxNjQ5LDQ4NSkiPjx1c2UgeGxpbms6aHJlZj0iI2x0LTAiLz48L2c+CjxnIHRyYW5zZm9ybT0idHJhbnNsYXRlKDE4NDMsNDg1KSI+PHVzZSB4bGluazpocmVmPSIjdC0wIi8+PC9nPgo8ZyB0cmFuc2Zvcm09InRyYW5zbGF0ZSgyMDM3LDQ4NSkiPjx1c2UgeGxpbms6aHJlZj0iI2VtcHR5LTAiLz48L2c+CjxnIHRyYW5zZm9ybT0idHJhbnNsYXRlKDIyMzEsNDg1KSI+PHVzZSB4bGluazpocmVmPSIjdC0wIi8+PC9nPgo8ZyB0cmFuc2Zvcm09InRyYW5zbGF0ZSgyNDI1LDQ4NSkiPjx1c2UgeGxpbms6aHJlZj0iI3QtMCIvPjwvZz4KPGcgdHJhbnNmb3JtPSJ0cmFuc2xhdGUoMjkxMCw0ODUpIj48dXNlIHhsaW5rOmhyZWY9IiNiLTAiLz48L2c+CjxnIHRyYW5zZm9ybT0idHJhbnNsYXRlKDMxMDQsNDg1KSI+PHVzZSB4bGluazpocmVmPSIjcmVjdC0wIi8+PC9nPgo8ZyB0cmFuc2Zvcm09InRyYW5zbGF0ZSg3NzYsNTgyKSI+PHVzZSB4bGluazpocmVmPSIjdC0wIi8+PC9nPgo8ZyB0cmFuc2Zvcm09InRyYW5zbGF0ZSg5NzAsNTgyKSI+PHVzZSB4bGluazpocmVmPSIjcmVjdC0wIi8+PC9nPgo8ZyB0cmFuc2Zvcm09InRyYW5zbGF0ZSgxMTY0LDU4MikiPjx1c2UgeGxpbms6aHJlZj0iI2ItMCIvPjwvZz4KPGcgdHJhbnNmb3JtPSJ0cmFuc2xhdGUoMTM1OCw1ODIpIj48dXNlIHhsaW5rOmhyZWY9IiNlbXB0eS0wIi8+PC9nPgo8ZyB0cmFuc2Zvcm09InRyYW5zbGF0ZSgxNTUyLDU4MikiPjx1c2UgeGxpbms6aHJlZj0iI3JlY3QtMCIvPjwvZz4KPGcgdHJhbnNmb3JtPSJ0cmFuc2xhdGUoMTc0Niw1ODIpIj48dXNlIHhsaW5rOmhyZWY9IiNiLTAiLz48L2c+CjxnIHRyYW5zZm9ybT0idHJhbnNsYXRlKDE5NDAsNTgyKSI+PHVzZSB4bGluazpocmVmPSIjZW1wdHktMCIvPjwvZz4KPGcgdHJhbnNmb3JtPSJ0cmFuc2xhdGUoMjAzNyw1ODIpIj48dXNlIHhsaW5rOmhyZWY9IiNuX3JiLTAiLz48L2c+CjxnIHRyYW5zZm9ybT0idHJhbnNsYXRlKDIxMzQsNTgyKSI+PHVzZSB4bGluazpocmVmPSIjYi0wIi8+PC9nPgo8ZyB0cmFuc2Zvcm09InRyYW5zbGF0ZSgyMzI4LDU4MikiPjx1c2UgeGxpbms6aHJlZj0iI2VtcHR5LTAiLz48L2c+CjxnIHRyYW5zZm9ybT0idHJhbnNsYXRlKDI1MjIsNTgyKSI+PHVzZSB4bGluazpocmVmPSIjZW1wdHktMCIvPjwvZz4KPGcgdHJhbnNmb3JtPSJ0cmFuc2xhdGUoMjYxOSw1ODIpIj48dXNlIHhsaW5rOmhyZWY9IiNuX3JiLTAiLz48L2c+CjxnIHRyYW5zZm9ybT0idHJhbnNsYXRlKDI3MTYsNTgyKSI+PHVzZSB4bGluazpocmVmPSIjYi0wIi8+PC9nPgo8ZyB0cmFuc2Zvcm09InRyYW5zbGF0ZSgyOTEwLDU4MikiPjx1c2UgeGxpbms6aHJlZj0iI3QtMCIvPjwvZz4KPGcgdHJhbnNmb3JtPSJ0cmFuc2xhdGUoMzEwNCw1ODIpIj48dXNlIHhsaW5rOmhyZWY9IiNyZWN0LTAiLz48L2c+CjxnIHRyYW5zZm9ybT0idHJhbnNsYXRlKDc3Niw2NzkpIj48dXNlIHhsaW5rOmhyZWY9IiNuX3JiLTAiLz48L2c+CjxnIHRyYW5zZm9ybT0idHJhbnNsYXRlKDg3Myw2NzkpIj48dXNlIHhsaW5rOmhyZWY9IiNyYi0wIi8+PC9nPgo8ZyB0cmFuc2Zvcm09InRyYW5zbGF0ZSg5NzAsNjc5KSI+PHVzZSB4bGluazpocmVmPSIjcmVjdC0wIi8+PC9nPgo8ZyB0cmFuc2Zvcm09InRyYW5zbGF0ZSgxMTY0LDY3OSkiPjx1c2UgeGxpbms6aHJlZj0iI3JlY3QtMCIvPjwvZz4KPGcgdHJhbnNmb3JtPSJ0cmFuc2xhdGUoMTU1Miw2NzkpIj48dXNlIHhsaW5rOmhyZWY9IiNyZWN0LTAiLz48L2c+CjxnIHRyYW5zZm9ybT0idHJhbnNsYXRlKDE2NDksNjc5KSI+PHVzZSB4bGluazpocmVmPSIjbl9yYi0wIi8+PC9nPgo8ZyB0cmFuc2Zvcm09InRyYW5zbGF0ZSgxNzQ2LDY3OSkiPjx1c2UgeGxpbms6aHJlZj0iI3JlY3QtMCIvPjwvZz4KPGcgdHJhbnNmb3JtPSJ0cmFuc2xhdGUoMjAzNyw2NzkpIj48dXNlIHhsaW5rOmhyZWY9IiNyYi0wIi8+PC9nPgo8ZyB0cmFuc2Zvcm09InRyYW5zbGF0ZSgyMTM0LDY3OSkiPjx1c2UgeGxpbms6aHJlZj0iI3JlY3QtMCIvPjwvZz4KPGcgdHJhbnNmb3JtPSJ0cmFuc2xhdGUoMjIzMSw2NzkpIj48dXNlIHhsaW5rOmhyZWY9IiNsYi0wIi8+PC9nPgo8ZyB0cmFuc2Zvcm09InRyYW5zbGF0ZSgyNjE5LDY3OSkiPjx1c2UgeGxpbms6aHJlZj0iI3JiLTAiLz48L2c+CjxnIHRyYW5zZm9ybT0idHJhbnNsYXRlKDI3MTYsNjc5KSI+PHVzZSB4bGluazpocmVmPSIjcmVjdC0wIi8+PC9nPgo8ZyB0cmFuc2Zvcm09InRyYW5zbGF0ZSgzMTA0LDY3OSkiPjx1c2UgeGxpbms6aHJlZj0iI3JlY3QtMCIvPjwvZz4KPGcgdHJhbnNmb3JtPSJ0cmFuc2xhdGUoMTk0LDc3NikiPjx1c2UgeGxpbms6aHJlZj0iI2VtcHR5LTAiLz48L2c+CjxnIHRyYW5zZm9ybT0idHJhbnNsYXRlKDQ4NSw3NzYpIj48dXNlIHhsaW5rOmhyZWY9IiNyLTAiLz48L2c+CjxnIHRyYW5zZm9ybT0idHJhbnNsYXRlKDU4Miw3NzYpIj48dXNlIHhsaW5rOmhyZWY9IiNyZWN0LTAiLz48L2c+CjxnIHRyYW5zZm9ybT0idHJhbnNsYXRlKDY3OSw3NzYpIj48dXNlIHhsaW5rOmhyZWY9IiNyZWN0LTAiLz48L2c+CjxnIHRyYW5zZm9ybT0idHJhbnNsYXRlKDc3Niw3NzYpIj48dXNlIHhsaW5rOmhyZWY9IiNyZWN0LTAiLz48L2c+CjxnIHRyYW5zZm9ybT0idHJhbnNsYXRlKDg3Myw3NzYpIj48dXNlIHhsaW5rOmhyZWY9IiNyZWN0LTAiLz48L2c+CjxnIHRyYW5zZm9ybT0idHJhbnNsYXRlKDk3MCw3NzYpIj48dXNlIHhsaW5rOmhyZWY9IiNyZWN0LTAiLz48L2c+CjxnIHRyYW5zZm9ybT0idHJhbnNsYXRlKDEwNjcsNzc2KSI+PHVzZSB4bGluazpocmVmPSIjbl9yYi0wIi8+PC9nPgo8ZyB0cmFuc2Zvcm09InRyYW5zbGF0ZSgxMTY0LDc3NikiPjx1c2UgeGxpbms6aHJlZj0iI3JlY3QtMCIvPjwvZz4KPGcgdHJhbnNmb3JtPSJ0cmFuc2xhdGUoMTI2MSw3NzYpIj48dXNlIHhsaW5rOmhyZWY9IiNyZWN0LTAiLz48L2c+CjxnIHRyYW5zZm9ybT0idHJhbnNsYXRlKDEzNTgsNzc2KSI+PHVzZSB4bGluazpocmVmPSIjbGItMCIvPjwvZz4KPGcgdHJhbnNmb3JtPSJ0cmFuc2xhdGUoMTU1Miw3NzYpIj48dXNlIHhsaW5rOmhyZWY9IiNydC0wIi8+PC9nPgo8ZyB0cmFuc2Zvcm09InRyYW5zbGF0ZSgxNjQ5LDc3NikiPjx1c2UgeGxpbms6aHJlZj0iI3JlY3QtMCIvPjwvZz4KPGcgdHJhbnNmb3JtPSJ0cmFuc2xhdGUoMTc0Niw3NzYpIj48dXNlIHhsaW5rOmhyZWY9IiNyZWN0LTAiLz48L2c+CjxnIHRyYW5zZm9ybT0idHJhbnNsYXRlKDIwMzcsNzc2KSI+PHVzZSB4bGluazpocmVmPSIjcmVjdC0wIi8+PC9nPgo8ZyB0cmFuc2Zvcm09InRyYW5zbGF0ZSgyMjMxLDc3NikiPjx1c2UgeGxpbms6aHJlZj0iI3JlY3QtMCIvPjwvZz4KPGcgdHJhbnNmb3JtPSJ0cmFuc2xhdGUoMjUyMiw3NzYpIj48dXNlIHhsaW5rOmhyZWY9IiNuX3JiLTAiLz48L2c+CjxnIHRyYW5zZm9ybT0idHJhbnNsYXRlKDI2MTksNzc2KSI+PHVzZSB4bGluazpocmVmPSIjcmVjdC0wIi8+PC9nPgo8ZyB0cmFuc2Zvcm09InRyYW5zbGF0ZSgyNzE2LDc3NikiPjx1c2UgeGxpbms6aHJlZj0iI3JlY3QtMCIvPjwvZz4KPGcgdHJhbnNmb3JtPSJ0cmFuc2xhdGUoMzAwNyw3NzYpIj48dXNlIHhsaW5rOmhyZWY9IiNuX3JiLTAiLz48L2c+CjxnIHRyYW5zZm9ybT0idHJhbnNsYXRlKDMxMDQsNzc2KSI+PHVzZSB4bGluazpocmVmPSIjcmVjdC0wIi8+PC9nPgo8ZyB0cmFuc2Zvcm09InRyYW5zbGF0ZSgzMjAxLDc3NikiPjx1c2UgeGxpbms6aHJlZj0iI2wtMCIvPjwvZz4KPGcgdHJhbnNmb3JtPSJ0cmFuc2xhdGUoMzI5OCw3NzYpIj48dXNlIHhsaW5rOmhyZWY9IiNuX3JiLTAiLz48L2c+CjxnIHRyYW5zZm9ybT0idHJhbnNsYXRlKDMzOTUsNzc2KSI+PHVzZSB4bGluazpocmVmPSIjcmItMCIvPjwvZz4KPGcgdHJhbnNmb3JtPSJ0cmFuc2xhdGUoMzQ5Miw3NzYpIj48dXNlIHhsaW5rOmhyZWY9IiNyZWN0LTAiLz48L2c+CjxnIHRyYW5zZm9ybT0idHJhbnNsYXRlKDM1ODksNzc2KSI+PHVzZSB4bGluazpocmVmPSIjcmVjdC0wIi8+PC9nPgo8ZyB0cmFuc2Zvcm09InRyYW5zbGF0ZSgzNjg2LDc3NikiPjx1c2UgeGxpbms6aHJlZj0iI3JlY3QtMCIvPjwvZz4KPGcgdHJhbnNmb3JtPSJ0cmFuc2xhdGUoMzc4Myw3NzYpIj48dXNlIHhsaW5rOmhyZWY9IiNsLTAiLz48L2c+CjxnIHRyYW5zZm9ybT0idHJhbnNsYXRlKDAsODczKSI+PHVzZSB4bGluazpocmVmPSIjYi0wIi8+PC9nPgo8ZyB0cmFuc2Zvcm09InRyYW5zbGF0ZSgyOTEsODczKSI+PHVzZSB4bGluazpocmVmPSIjZW1wdHktMCIvPjwvZz4KPGcgdHJhbnNmb3JtPSJ0cmFuc2xhdGUoNzc2LDg3MykiPjx1c2UgeGxpbms6aHJlZj0iI3JlY3QtMCIvPjwvZz4KPGcgdHJhbnNmb3JtPSJ0cmFuc2xhdGUoODczLDg3MykiPjx1c2UgeGxpbms6aHJlZj0iI3JlY3QtMCIvPjwvZz4KPGcgdHJhbnNmb3JtPSJ0cmFuc2xhdGUoOTcwLDg3MykiPjx1c2UgeGxpbms6aHJlZj0iI3JlY3QtMCIvPjwvZz4KPGcgdHJhbnNmb3JtPSJ0cmFuc2xhdGUoMTA2Nyw4NzMpIj48dXNlIHhsaW5rOmhyZWY9IiNyZWN0LTAiLz48L2c+CjxnIHRyYW5zZm9ybT0idHJhbnNsYXRlKDExNjQsODczKSI+PHVzZSB4bGluazpocmVmPSIjcmVjdC0wIi8+PC9nPgo8ZyB0cmFuc2Zvcm09InRyYW5zbGF0ZSgxMzU4LDg3MykiPjx1c2UgeGxpbms6aHJlZj0iI3QtMCIvPjwvZz4KPGcgdHJhbnNmb3JtPSJ0cmFuc2xhdGUoMTY0OSw4NzMpIj48dXNlIHhsaW5rOmhyZWY9IiNyZWN0LTAiLz48L2c+CjxnIHRyYW5zZm9ybT0idHJhbnNsYXRlKDE3NDYsODczKSI+PHVzZSB4bGluazpocmVmPSIjbHQtMCIvPjwvZz4KPGcgdHJhbnNmb3JtPSJ0cmFuc2xhdGUoMjAzNyw4NzMpIj48dXNlIHhsaW5rOmhyZWY9IiNyZWN0LTAiLz48L2c+CjxnIHRyYW5zZm9ybT0idHJhbnNsYXRlKDIyMzEsODczKSI+PHVzZSB4bGluazpocmVmPSIjcmVjdC0wIi8+PC9nPgo8ZyB0cmFuc2Zvcm09InRyYW5zbGF0ZSgyMzI4LDg3MykiPjx1c2UgeGxpbms6aHJlZj0iI2xiLTAiLz48L2c+CjxnIHRyYW5zZm9ybT0idHJhbnNsYXRlKDI0MjUsODczKSI+PHVzZSB4bGluazpocmVmPSIjbl9yYi0wIi8+PC9nPgo8ZyB0cmFuc2Zvcm09InRyYW5zbGF0ZSgyNTIyLDg3MykiPjx1c2UgeGxpbms6aHJlZj0iI3JiLTAiLz48L2c+CjxnIHRyYW5zZm9ybT0idHJhbnNsYXRlKDI2MTksODczKSI+PHVzZSB4bGluazpocmVmPSIjcmVjdC0wIi8+PC9nPgo8ZyB0cmFuc2Zvcm09InRyYW5zbGF0ZSgyNzE2LDg3MykiPjx1c2UgeGxpbms6aHJlZj0iI3JlY3QtMCIvPjwvZz4KPGcgdHJhbnNmb3JtPSJ0cmFuc2xhdGUoMjgxMyw4NzMpIj48dXNlIHhsaW5rOmhyZWY9IiNyZWN0LTAiLz48L2c+CjxnIHRyYW5zZm9ybT0idHJhbnNsYXRlKDI5MTAsODczKSI+PHVzZSB4bGluazpocmVmPSIjcmVjdC0wIi8+PC9nPgo8ZyB0cmFuc2Zvcm09InRyYW5zbGF0ZSgzMDA3LDg3MykiPjx1c2UgeGxpbms6aHJlZj0iI3JlY3QtMCIvPjwvZz4KPGcgdHJhbnNmb3JtPSJ0cmFuc2xhdGUoMzEwNCw4NzMpIj48dXNlIHhsaW5rOmhyZWY9IiNsdC0wIi8+PC9nPgo8ZyB0cmFuc2Zvcm09InRyYW5zbGF0ZSgzMjAxLDg3MykiPjx1c2UgeGxpbms6aHJlZj0iI25fcmItMCIvPjwvZz4KPGcgdHJhbnNmb3JtPSJ0cmFuc2xhdGUoMzI5OCw4NzMpIj48dXNlIHhsaW5rOmhyZWY9IiNyYi0wIi8+PC9nPgo8ZyB0cmFuc2Zvcm09InRyYW5zbGF0ZSgzMzk1LDg3MykiPjx1c2UgeGxpbms6aHJlZj0iI2x0LTAiLz48L2c+CjxnIHRyYW5zZm9ybT0idHJhbnNsYXRlKDM2ODYsODczKSI+PHVzZSB4bGluazpocmVmPSIjcmVjdC0wIi8+PC9nPgo8ZyB0cmFuc2Zvcm09InRyYW5zbGF0ZSgzODgwLDg3MykiPjx1c2UgeGxpbms6aHJlZj0iI2ItMCIvPjwvZz4KPGcgdHJhbnNmb3JtPSJ0cmFuc2xhdGUoMCw5NzApIj48dXNlIHhsaW5rOmhyZWY9IiNydC0wIi8+PC9nPgo8ZyB0cmFuc2Zvcm09InRyYW5zbGF0ZSg5Nyw5NzApIj48dXNlIHhsaW5rOmhyZWY9IiNsLTAiLz48L2c+CjxnIHRyYW5zZm9ybT0idHJhbnNsYXRlKDU4Miw5NzApIj48dXNlIHhsaW5rOmhyZWY9IiNyLTAiLz48L2c+CjxnIHRyYW5zZm9ybT0idHJhbnNsYXRlKDY3OSw5NzApIj48dXNlIHhsaW5rOmhyZWY9IiNyZWN0LTAiLz48L2c+CjxnIHRyYW5zZm9ybT0idHJhbnNsYXRlKDc3Niw5NzApIj48dXNlIHhsaW5rOmhyZWY9IiNyZWN0LTAiLz48L2c+CjxnIHRyYW5zZm9ybT0idHJhbnNsYXRlKDk3MCw5NzApIj48dXNlIHhsaW5rOmhyZWY9IiNydC0wIi8+PC9nPgo8ZyB0cmFuc2Zvcm09InRyYW5zbGF0ZSgxMDY3LDk3MCkiPjx1c2UgeGxpbms6aHJlZj0iI3JlY3QtMCIvPjwvZz4KPGcgdHJhbnNmb3JtPSJ0cmFuc2xhdGUoMTE2NCw5NzApIj48dXNlIHhsaW5rOmhyZWY9IiNsdC0wIi8+PC9nPgo8ZyB0cmFuc2Zvcm09InRyYW5zbGF0ZSgxNDU1LDk3MCkiPjx1c2UgeGxpbms6aHJlZj0iI3ItMCIvPjwvZz4KPGcgdHJhbnNmb3JtPSJ0cmFuc2xhdGUoMTU1Miw5NzApIj48dXNlIHhsaW5rOmhyZWY9IiNyZWN0LTAiLz48L2c+CjxnIHRyYW5zZm9ybT0idHJhbnNsYXRlKDE2NDksOTcwKSI+PHVzZSB4bGluazpocmVmPSIjcmVjdC0wIi8+PC9nPgo8ZyB0cmFuc2Zvcm09InRyYW5zbGF0ZSgxODQzLDk3MCkiPjx1c2UgeGxpbms6aHJlZj0iI2ItMCIvPjwvZz4KPGcgdHJhbnNmb3JtPSJ0cmFuc2xhdGUoMjAzNyw5NzApIj48dXNlIHhsaW5rOmhyZWY9IiNyZWN0LTAiLz48L2c+CjxnIHRyYW5zZm9ybT0idHJhbnNsYXRlKDIyMzEsOTcwKSI+PHVzZSB4bGluazpocmVmPSIjcnQtMCIvPjwvZz4KPGcgdHJhbnNmb3JtPSJ0cmFuc2xhdGUoMjMyOCw5NzApIj48dXNlIHhsaW5rOmhyZWY9IiNyZWN0LTAiLz48L2c+CjxnIHRyYW5zZm9ybT0idHJhbnNsYXRlKDI0MjUsOTcwKSI+PHVzZSB4bGluazpocmVmPSIjcmVjdC0wIi8+PC9nPgo8ZyB0cmFuc2Zvcm09InRyYW5zbGF0ZSgyNTIyLDk3MCkiPjx1c2UgeGxpbms6aHJlZj0iI3JlY3QtMCIvPjwvZz4KPGcgdHJhbnNmb3JtPSJ0cmFuc2xhdGUoMjYxOSw5NzApIj48dXNlIHhsaW5rOmhyZWY9IiNsdC0wIi8+PC9nPgo8ZyB0cmFuc2Zvcm09InRyYW5zbGF0ZSgzMDA3LDk3MCkiPjx1c2UgeGxpbms6aHJlZj0iI3JlY3QtMCIvPjwvZz4KPGcgdHJhbnNmb3JtPSJ0cmFuc2xhdGUoMzEwNCw5NzApIj48dXNlIHhsaW5rOmhyZWY9IiNuX3JiLTAiLz48L2c+CjxnIHRyYW5zZm9ybT0idHJhbnNsYXRlKDMyMDEsOTcwKSI+PHVzZSB4bGluazpocmVmPSIjcmItMCIvPjwvZz4KPGcgdHJhbnNmb3JtPSJ0cmFuc2xhdGUoMzI5OCw5NzApIj48dXNlIHhsaW5rOmhyZWY9IiNsdC0wIi8+PC9nPgo8ZyB0cmFuc2Zvcm09InRyYW5zbGF0ZSgzNDkyLDk3MCkiPjx1c2UgeGxpbms6aHJlZj0iI3JiLTAiLz48L2c+CjxnIHRyYW5zZm9ybT0idHJhbnNsYXRlKDM1ODksOTcwKSI+PHVzZSB4bGluazpocmVmPSIjcmVjdC0wIi8+PC9nPgo8ZyB0cmFuc2Zvcm09InRyYW5zbGF0ZSgzNjg2LDk3MCkiPjx1c2UgeGxpbms6aHJlZj0iI2x0LTAiLz48L2c+CjxnIHRyYW5zZm9ybT0idHJhbnNsYXRlKDM4ODAsOTcwKSI+PHVzZSB4bGluazpocmVmPSIjcmVjdC0wIi8+PC9nPgo8ZyB0cmFuc2Zvcm09InRyYW5zbGF0ZSg0ODUsMTA2NykiPjx1c2UgeGxpbms6aHJlZj0iI2VtcHR5LTAiLz48L2c+CjxnIHRyYW5zZm9ybT0idHJhbnNsYXRlKDc3NiwxMDY3KSI+PHVzZSB4bGluazpocmVmPSIjcmVjdC0wIi8+PC9nPgo8ZyB0cmFuc2Zvcm09InRyYW5zbGF0ZSg4NzMsMTA2NykiPjx1c2UgeGxpbms6aHJlZj0iI2wtMCIvPjwvZz4KPGcgdHJhbnNmb3JtPSJ0cmFuc2xhdGUoMTM1OCwxMDY3KSI+PHVzZSB4bGluazpocmVmPSIjZW1wdHktMCIvPjwvZz4KPGcgdHJhbnNmb3JtPSJ0cmFuc2xhdGUoMTY0OSwxMDY3KSI+PHVzZSB4bGluazpocmVmPSIjcmVjdC0wIi8+PC9nPgo8ZyB0cmFuc2Zvcm09InRyYW5zbGF0ZSgxNzQ2LDEwNjcpIj48dXNlIHhsaW5rOmhyZWY9IiNuX3JiLTAiLz48L2c+CjxnIHRyYW5zZm9ybT0idHJhbnNsYXRlKDE4NDMsMTA2NykiPjx1c2UgeGxpbms6aHJlZj0iI3JlY3QtMCIvPjwvZz4KPGcgdHJhbnNmb3JtPSJ0cmFuc2xhdGUoMjAzNywxMDY3KSI+PHVzZSB4bGluazpocmVmPSIjcnQtMCIvPjwvZz4KPGcgdHJhbnNmb3JtPSJ0cmFuc2xhdGUoMjEzNCwxMDY3KSI+PHVzZSB4bGluazpocmVmPSIjbC0wIi8+PC9nPgo8ZyB0cmFuc2Zvcm09InRyYW5zbGF0ZSgyMzI4LDEwNjcpIj48dXNlIHhsaW5rOmhyZWY9IiNyZWN0LTAiLz48L2c+CjxnIHRyYW5zZm9ybT0idHJhbnNsYXRlKDI1MjIsMTA2NykiPjx1c2UgeGxpbms6aHJlZj0iI3QtMCIvPjwvZz4KPGcgdHJhbnNmb3JtPSJ0cmFuc2xhdGUoMjcxNiwxMDY3KSI+PHVzZSB4bGluazpocmVmPSIjZW1wdHktMCIvPjwvZz4KPGcgdHJhbnNmb3JtPSJ0cmFuc2xhdGUoMjkxMCwxMDY3KSI+PHVzZSB4bGluazpocmVmPSIjci0wIi8+PC9nPgo8ZyB0cmFuc2Zvcm09InRyYW5zbGF0ZSgzMDA3LDEwNjcpIj48dXNlIHhsaW5rOmhyZWY9IiNyZWN0LTAiLz48L2c+CjxnIHRyYW5zZm9ybT0idHJhbnNsYXRlKDMxMDQsMTA2NykiPjx1c2UgeGxpbms6aHJlZj0iI3JlY3QtMCIvPjwvZz4KPGcgdHJhbnNmb3JtPSJ0cmFuc2xhdGUoMzIwMSwxMDY3KSI+PHVzZSB4bGluazpocmVmPSIjcmVjdC0wIi8+PC9nPgo8ZyB0cmFuc2Zvcm09InRyYW5zbGF0ZSgzNDkyLDEwNjcpIj48dXNlIHhsaW5rOmhyZWY9IiNydC0wIi8+PC9nPgo8ZyB0cmFuc2Zvcm09InRyYW5zbGF0ZSgzNTg5LDEwNjcpIj48dXNlIHhsaW5rOmhyZWY9IiNsdC0wIi8+PC9nPgo8ZyB0cmFuc2Zvcm09InRyYW5zbGF0ZSgzODgwLDEwNjcpIj48dXNlIHhsaW5rOmhyZWY9IiNyZWN0LTAiLz48L2c+CjxnIHRyYW5zZm9ybT0idHJhbnNsYXRlKDAsMTE2NCkiPjx1c2UgeGxpbms6aHJlZj0iI3JiLTAiLz48L2c+CjxnIHRyYW5zZm9ybT0idHJhbnNsYXRlKDk3LDExNjQpIj48dXNlIHhsaW5rOmhyZWY9IiNsLTAiLz48L2c+CjxnIHRyYW5zZm9ybT0idHJhbnNsYXRlKDU4MiwxMTY0KSI+PHVzZSB4bGluazpocmVmPSIjci0wIi8+PC9nPgo8ZyB0cmFuc2Zvcm09InRyYW5zbGF0ZSg2NzksMTE2NCkiPjx1c2UgeGxpbms6aHJlZj0iI3JlY3QtMCIvPjwvZz4KPGcgdHJhbnNmb3JtPSJ0cmFuc2xhdGUoNzc2LDExNjQpIj48dXNlIHhsaW5rOmhyZWY9IiNyZWN0LTAiLz48L2c+CjxnIHRyYW5zZm9ybT0idHJhbnNsYXRlKDk3MCwxMTY0KSI+PHVzZSB4bGluazpocmVmPSIjci0wIi8+PC9nPgo8ZyB0cmFuc2Zvcm09InRyYW5zbGF0ZSgxMDY3LDExNjQpIj48dXNlIHhsaW5rOmhyZWY9IiNyZWN0LTAiLz48L2c+CjxnIHRyYW5zZm9ybT0idHJhbnNsYXRlKDExNjQsMTE2NCkiPjx1c2UgeGxpbms6aHJlZj0iI3JlY3QtMCIvPjwvZz4KPGcgdHJhbnNmb3JtPSJ0cmFuc2xhdGUoMTI2MSwxMTY0KSI+PHVzZSB4bGluazpocmVmPSIjbC0wIi8+PC9nPgo8ZyB0cmFuc2Zvcm09InRyYW5zbGF0ZSgxNTUyLDExNjQpIj48dXNlIHhsaW5rOmhyZWY9IiNuX3JiLTAiLz48L2c+CjxnIHRyYW5zZm9ybT0idHJhbnNsYXRlKDE2NDksMTE2NCkiPjx1c2UgeGxpbms6aHJlZj0iI3JlY3QtMCIvPjwvZz4KPGcgdHJhbnNmb3JtPSJ0cmFuc2xhdGUoMTc0NiwxMTY0KSI+PHVzZSB4bGluazpocmVmPSIjcmVjdC0wIi8+PC9nPgo8ZyB0cmFuc2Zvcm09InRyYW5zbGF0ZSgxODQzLDExNjQpIj48dXNlIHhsaW5rOmhyZWY9IiNyZWN0LTAiLz48L2c+CjxnIHRyYW5zZm9ybT0idHJhbnNsYXRlKDIyMzEsMTE2NCkiPjx1c2UgeGxpbms6aHJlZj0iI25fcmItMCIvPjwvZz4KPGcgdHJhbnNmb3JtPSJ0cmFuc2xhdGUoMjMyOCwxMTY0KSI+PHVzZSB4bGluazpocmVmPSIjcmVjdC0wIi8+PC9nPgo8ZyB0cmFuc2Zvcm09InRyYW5zbGF0ZSgyODEzLDExNjQpIj48dXNlIHhsaW5rOmhyZWY9IiNlbXB0eS0wIi8+PC9nPgo8ZyB0cmFuc2Zvcm09InRyYW5zbGF0ZSgzMTA0LDExNjQpIj48dXNlIHhsaW5rOmhyZWY9IiNyZWN0LTAiLz48L2c+CjxnIHRyYW5zZm9ybT0idHJhbnNsYXRlKDMyMDEsMTE2NCkiPjx1c2UgeGxpbms6aHJlZj0iI3JlY3QtMCIvPjwvZz4KPGcgdHJhbnNmb3JtPSJ0cmFuc2xhdGUoMzI5OCwxMTY0KSI+PHVzZSB4bGluazpocmVmPSIjcmVjdC0wIi8+PC9nPgo8ZyB0cmFuc2Zvcm09InRyYW5zbGF0ZSgzMzk1LDExNjQpIj48dXNlIHhsaW5rOmhyZWY9IiNsLTAiLz48L2c+CjxnIHRyYW5zZm9ybT0idHJhbnNsYXRlKDM3ODMsMTE2NCkiPjx1c2UgeGxpbms6aHJlZj0iI25fcmItMCIvPjwvZz4KPGcgdHJhbnNmb3JtPSJ0cmFuc2xhdGUoMzg4MCwxMTY0KSI+PHVzZSB4bGluazpocmVmPSIjcmVjdC0wIi8+PC9nPgo8ZyB0cmFuc2Zvcm09InRyYW5zbGF0ZSgwLDEyNjEpIj48dXNlIHhsaW5rOmhyZWY9IiN0LTAiLz48L2c+CjxnIHRyYW5zZm9ybT0idHJhbnNsYXRlKDc3NiwxMjYxKSI+PHVzZSB4bGluazpocmVmPSIjdC0wIi8+PC9nPgo8ZyB0cmFuc2Zvcm09InRyYW5zbGF0ZSgxMDY3LDEyNjEpIj48dXNlIHhsaW5rOmhyZWY9IiNyZWN0LTAiLz48L2c+CjxnIHRyYW5zZm9ybT0idHJhbnNsYXRlKDEzNTgsMTI2MSkiPjx1c2UgeGxpbms6aHJlZj0iI2VtcHR5LTAiLz48L2c+CjxnIHRyYW5zZm9ybT0idHJhbnNsYXRlKDE1NTIsMTI2MSkiPjx1c2UgeGxpbms6aHJlZj0iI3ItMCIvPjwvZz4KPGcgdHJhbnNmb3JtPSJ0cmFuc2xhdGUoMTY0OSwxMjYxKSI+PHVzZSB4bGluazpocmVmPSIjbHQtMCIvPjwvZz4KPGcgdHJhbnNmb3JtPSJ0cmFuc2xhdGUoMTg0MywxMjYxKSI+PHVzZSB4bGluazpocmVmPSIjcmVjdC0wIi8+PC9nPgo8ZyB0cmFuc2Zvcm09InRyYW5zbGF0ZSgyMDM3LDEyNjEpIj48dXNlIHhsaW5rOmhyZWY9IiNyLTAiLz48L2c+CjxnIHRyYW5zZm9ybT0idHJhbnNsYXRlKDIxMzQsMTI2MSkiPjx1c2UgeGxpbms6aHJlZj0iI3JlY3QtMCIvPjwvZz4KPGcgdHJhbnNmb3JtPSJ0cmFuc2xhdGUoMjIzMSwxMjYxKSI+PHVzZSB4bGluazpocmVmPSIjcmVjdC0wIi8+PC9nPgo8ZyB0cmFuc2Zvcm09InRyYW5zbGF0ZSgyMzI4LDEyNjEpIj48dXNlIHhsaW5rOmhyZWY9IiNyZWN0LTAiLz48L2c+CjxnIHRyYW5zZm9ybT0idHJhbnNsYXRlKDMxMDQsMTI2MSkiPjx1c2UgeGxpbms6aHJlZj0iI3JlY3QtMCIvPjwvZz4KPGcgdHJhbnNmb3JtPSJ0cmFuc2xhdGUoMzIwMSwxMjYxKSI+PHVzZSB4bGluazpocmVmPSIjcmVjdC0wIi8+PC9nPgo8ZyB0cmFuc2Zvcm09InRyYW5zbGF0ZSgzNjg2LDEyNjEpIj48dXNlIHhsaW5rOmhyZWY9IiNyYi0wIi8+PC9nPgo8ZyB0cmFuc2Zvcm09InRyYW5zbGF0ZSgzNzgzLDEyNjEpIj48dXNlIHhsaW5rOmhyZWY9IiNyZWN0LTAiLz48L2c+CjxnIHRyYW5zZm9ybT0idHJhbnNsYXRlKDM4ODAsMTI2MSkiPjx1c2UgeGxpbms6aHJlZj0iI3JlY3QtMCIvPjwvZz4KPGcgdHJhbnNmb3JtPSJ0cmFuc2xhdGUoMzg4LDEzNTgpIj48dXNlIHhsaW5rOmhyZWY9IiNiLTAiLz48L2c+CjxnIHRyYW5zZm9ybT0idHJhbnNsYXRlKDU4MiwxMzU4KSI+PHVzZSB4bGluazpocmVmPSIjZW1wdHktMCIvPjwvZz4KPGcgdHJhbnNmb3JtPSJ0cmFuc2xhdGUoMTA2NywxMzU4KSI+PHVzZSB4bGluazpocmVmPSIjcmVjdC0wIi8+PC9nPgo8ZyB0cmFuc2Zvcm09InRyYW5zbGF0ZSgxMTY0LDEzNTgpIj48dXNlIHhsaW5rOmhyZWY9IiNsLTAiLz48L2c+CjxnIHRyYW5zZm9ybT0idHJhbnNsYXRlKDE0NTUsMTM1OCkiPjx1c2UgeGxpbms6aHJlZj0iI2ItMCIvPjwvZz4KPGcgdHJhbnNmb3JtPSJ0cmFuc2xhdGUoMTc0NiwxMzU4KSI+PHVzZSB4bGluazpocmVmPSIjcmItMCIvPjwvZz4KPGcgdHJhbnNmb3JtPSJ0cmFuc2xhdGUoMTg0MywxMzU4KSI+PHVzZSB4bGluazpocmVmPSIjcmVjdC0wIi8+PC9nPgo8ZyB0cmFuc2Zvcm09InRyYW5zbGF0ZSgyMTM0LDEzNTgpIj48dXNlIHhsaW5rOmhyZWY9IiNyZWN0LTAiLz48L2c+CjxnIHRyYW5zZm9ybT0idHJhbnNsYXRlKDIzMjgsMTM1OCkiPjx1c2UgeGxpbms6aHJlZj0iI3J0LTAiLz48L2c+CjxnIHRyYW5zZm9ybT0idHJhbnNsYXRlKDI0MjUsMTM1OCkiPjx1c2UgeGxpbms6aHJlZj0iI2xiLTAiLz48L2c+CjxnIHRyYW5zZm9ybT0idHJhbnNsYXRlKDI2MTksMTM1OCkiPjx1c2UgeGxpbms6aHJlZj0iI2VtcHR5LTAiLz48L2c+CjxnIHRyYW5zZm9ybT0idHJhbnNsYXRlKDI4MTMsMTM1OCkiPjx1c2UgeGxpbms6aHJlZj0iI3ItMCIvPjwvZz4KPGcgdHJhbnNmb3JtPSJ0cmFuc2xhdGUoMjkxMCwxMzU4KSI+PHVzZSB4bGluazpocmVmPSIjbC0wIi8+PC9nPgo8ZyB0cmFuc2Zvcm09InRyYW5zbGF0ZSgzMDA3LDEzNTgpIj48dXNlIHhsaW5rOmhyZWY9IiNuX3JiLTAiLz48L2c+CjxnIHRyYW5zZm9ybT0idHJhbnNsYXRlKDMxMDQsMTM1OCkiPjx1c2UgeGxpbms6aHJlZj0iI3JlY3QtMCIvPjwvZz4KPGcgdHJhbnNmb3JtPSJ0cmFuc2xhdGUoMzIwMSwxMzU4KSI+PHVzZSB4bGluazpocmVmPSIjcmVjdC0wIi8+PC9nPgo8ZyB0cmFuc2Zvcm09InRyYW5zbGF0ZSgzMjk4LDEzNTgpIj48dXNlIHhsaW5rOmhyZWY9IiNsYi0wIi8+PC9nPgo8ZyB0cmFuc2Zvcm09InRyYW5zbGF0ZSgzNjg2LDEzNTgpIj48dXNlIHhsaW5rOmhyZWY9IiN0LTAiLz48L2c+CjxnIHRyYW5zZm9ybT0idHJhbnNsYXRlKDM4ODAsMTM1OCkiPjx1c2UgeGxpbms6aHJlZj0iI3JlY3QtMCIvPjwvZz4KPGcgdHJhbnNmb3JtPSJ0cmFuc2xhdGUoMzg4LDE0NTUpIj48dXNlIHhsaW5rOmhyZWY9IiN0LTAiLz48L2c+CjxnIHRyYW5zZm9ybT0idHJhbnNsYXRlKDU4MiwxNDU1KSI+PHVzZSB4bGluazpocmVmPSIjbl9yYi0wIi8+PC9nPgo8ZyB0cmFuc2Zvcm09InRyYW5zbGF0ZSg2NzksMTQ1NSkiPjx1c2UgeGxpbms6aHJlZj0iI2ItMCIvPjwvZz4KPGcgdHJhbnNmb3JtPSJ0cmFuc2xhdGUoOTcwLDE0NTUpIj48dXNlIHhsaW5rOmhyZWY9IiNuX3JiLTAiLz48L2c+CjxnIHRyYW5zZm9ybT0idHJhbnNsYXRlKDEwNjcsMTQ1NSkiPjx1c2UgeGxpbms6aHJlZj0iI3JlY3QtMCIvPjwvZz4KPGcgdHJhbnNmb3JtPSJ0cmFuc2xhdGUoMTQ1NSwxNDU1KSI+PHVzZSB4bGluazpocmVmPSIjcnQtMCIvPjwvZz4KPGcgdHJhbnNmb3JtPSJ0cmFuc2xhdGUoMTU1MiwxNDU1KSI+PHVzZSB4bGluazpocmVmPSIjbC0wIi8+PC9nPgo8ZyB0cmFuc2Zvcm09InRyYW5zbGF0ZSgxNzQ2LDE0NTUpIj48dXNlIHhsaW5rOmhyZWY9IiNydC0wIi8+PC9nPgo8ZyB0cmFuc2Zvcm09InRyYW5zbGF0ZSgxODQzLDE0NTUpIj48dXNlIHhsaW5rOmhyZWY9IiNyZWN0LTAiLz48L2c+CjxnIHRyYW5zZm9ybT0idHJhbnNsYXRlKDE5NDAsMTQ1NSkiPjx1c2UgeGxpbms6aHJlZj0iI2xiLTAiLz48L2c+CjxnIHRyYW5zZm9ybT0idHJhbnNsYXRlKDIxMzQsMTQ1NSkiPjx1c2UgeGxpbms6aHJlZj0iI3QtMCIvPjwvZz4KPGcgdHJhbnNmb3JtPSJ0cmFuc2xhdGUoMjQyNSwxNDU1KSI+PHVzZSB4bGluazpocmVmPSIjcmVjdC0wIi8+PC9nPgo8ZyB0cmFuc2Zvcm09InRyYW5zbGF0ZSgzMDA3LDE0NTUpIj48dXNlIHhsaW5rOmhyZWY9IiNyLTAiLz48L2c+CjxnIHRyYW5zZm9ybT0idHJhbnNsYXRlKDMxMDQsMTQ1NSkiPjx1c2UgeGxpbms6aHJlZj0iI3JlY3QtMCIvPjwvZz4KPGcgdHJhbnNmb3JtPSJ0cmFuc2xhdGUoMzIwMSwxNDU1KSI+PHVzZSB4bGluazpocmVmPSIjcmVjdC0wIi8+PC9nPgo8ZyB0cmFuc2Zvcm09InRyYW5zbGF0ZSgzMjk4LDE0NTUpIj48dXNlIHhsaW5rOmhyZWY9IiNyZWN0LTAiLz48L2c+CjxnIHRyYW5zZm9ybT0idHJhbnNsYXRlKDM1ODksMTQ1NSkiPjx1c2UgeGxpbms6aHJlZj0iI2ItMCIvPjwvZz4KPGcgdHJhbnNmb3JtPSJ0cmFuc2xhdGUoMzc4MywxNDU1KSI+PHVzZSB4bGluazpocmVmPSIjci0wIi8+PC9nPgo8ZyB0cmFuc2Zvcm09InRyYW5zbGF0ZSgzODgwLDE0NTUpIj48dXNlIHhsaW5rOmhyZWY9IiNsdC0wIi8+PC9nPgo8ZyB0cmFuc2Zvcm09InRyYW5zbGF0ZSgwLDE1NTIpIj48dXNlIHhsaW5rOmhyZWY9IiNyYi0wIi8+PC9nPgo8ZyB0cmFuc2Zvcm09InRyYW5zbGF0ZSg5NywxNTUyKSI+PHVzZSB4bGluazpocmVmPSIjbGItMCIvPjwvZz4KPGcgdHJhbnNmb3JtPSJ0cmFuc2xhdGUoNDg1LDE1NTIpIj48dXNlIHhsaW5rOmhyZWY9IiNyLTAiLz48L2c+CjxnIHRyYW5zZm9ybT0idHJhbnNsYXRlKDU4MiwxNTUyKSI+PHVzZSB4bGluazpocmVmPSIjcmVjdC0wIi8+PC9nPgo8ZyB0cmFuc2Zvcm09InRyYW5zbGF0ZSg2NzksMTU1MikiPjx1c2UgeGxpbms6aHJlZj0iI3JlY3QtMCIvPjwvZz4KPGcgdHJhbnNmb3JtPSJ0cmFuc2xhdGUoNzc2LDE1NTIpIj48dXNlIHhsaW5rOmhyZWY9IiNyZWN0LTAiLz48L2c+CjxnIHRyYW5zZm9ybT0idHJhbnNsYXRlKDg3MywxNTUyKSI+PHVzZSB4bGluazpocmVmPSIjcmVjdC0wIi8+PC9nPgo8ZyB0cmFuc2Zvcm09InRyYW5zbGF0ZSg5NzAsMTU1MikiPjx1c2UgeGxpbms6aHJlZj0iI3JlY3QtMCIvPjwvZz4KPGcgdHJhbnNmb3JtPSJ0cmFuc2xhdGUoMTA2NywxNTUyKSI+PHVzZSB4bGluazpocmVmPSIjcmVjdC0wIi8+PC9nPgo8ZyB0cmFuc2Zvcm09InRyYW5zbGF0ZSgxMjYxLDE1NTIpIj48dXNlIHhsaW5rOmhyZWY9IiNlbXB0eS0wIi8+PC9nPgo8ZyB0cmFuc2Zvcm09InRyYW5zbGF0ZSgxNjQ5LDE1NTIpIj48dXNlIHhsaW5rOmhyZWY9IiNlbXB0eS0wIi8+PC9nPgo8ZyB0cmFuc2Zvcm09InRyYW5zbGF0ZSgxODQzLDE1NTIpIj48dXNlIHhsaW5rOmhyZWY9IiNyZWN0LTAiLz48L2c+CjxnIHRyYW5zZm9ybT0idHJhbnNsYXRlKDE5NDAsMTU1MikiPjx1c2UgeGxpbms6aHJlZj0iI2x0LTAiLz48L2c+CjxnIHRyYW5zZm9ybT0idHJhbnNsYXRlKDIzMjgsMTU1MikiPjx1c2UgeGxpbms6aHJlZj0iI3JiLTAiLz48L2c+CjxnIHRyYW5zZm9ybT0idHJhbnNsYXRlKDI0MjUsMTU1MikiPjx1c2UgeGxpbms6aHJlZj0iI3JlY3QtMCIvPjwvZz4KPGcgdHJhbnNmb3JtPSJ0cmFuc2xhdGUoMjUyMiwxNTUyKSI+PHVzZSB4bGluazpocmVmPSIjbl9yYi0wIi8+PC9nPgo8ZyB0cmFuc2Zvcm09InRyYW5zbGF0ZSgyNjE5LDE1NTIpIj48dXNlIHhsaW5rOmhyZWY9IiNiLTAiLz48L2c+CjxnIHRyYW5zZm9ybT0idHJhbnNsYXRlKDI4MTMsMTU1MikiPjx1c2UgeGxpbms6aHJlZj0iI2ItMCIvPjwvZz4KPGcgdHJhbnNmb3JtPSJ0cmFuc2xhdGUoMzEwNCwxNTUyKSI+PHVzZSB4bGluazpocmVmPSIjcmVjdC0wIi8+PC9nPgo8ZyB0cmFuc2Zvcm09InRyYW5zbGF0ZSgzMjAxLDE1NTIpIj48dXNlIHhsaW5rOmhyZWY9IiNyZWN0LTAiLz48L2c+CjxnIHRyYW5zZm9ybT0idHJhbnNsYXRlKDMyOTgsMTU1MikiPjx1c2UgeGxpbms6aHJlZj0iI3JlY3QtMCIvPjwvZz4KPGcgdHJhbnNmb3JtPSJ0cmFuc2xhdGUoMzU4OSwxNTUyKSI+PHVzZSB4bGluazpocmVmPSIjdC0wIi8+PC9nPgo8ZyB0cmFuc2Zvcm09InRyYW5zbGF0ZSgwLDE2NDkpIj48dXNlIHhsaW5rOmhyZWY9IiNydC0wIi8+PC9nPgo8ZyB0cmFuc2Zvcm09InRyYW5zbGF0ZSg5NywxNjQ5KSI+PHVzZSB4bGluazpocmVmPSIjcmVjdC0wIi8+PC9nPgo8ZyB0cmFuc2Zvcm09InRyYW5zbGF0ZSgxOTQsMTY0OSkiPjx1c2UgeGxpbms6aHJlZj0iI3JlY3QtMCIvPjwvZz4KPGcgdHJhbnNmb3JtPSJ0cmFuc2xhdGUoMjkxLDE2NDkpIj48dXNlIHhsaW5rOmhyZWY9IiNsYi0wIi8+PC9nPgo8ZyB0cmFuc2Zvcm09InRyYW5zbGF0ZSg2NzksMTY0OSkiPjx1c2UgeGxpbms6aHJlZj0iI3JlY3QtMCIvPjwvZz4KPGcgdHJhbnNmb3JtPSJ0cmFuc2xhdGUoNzc2LDE2NDkpIj48dXNlIHhsaW5rOmhyZWY9IiNyZWN0LTAiLz48L2c+CjxnIHRyYW5zZm9ybT0idHJhbnNsYXRlKDg3MywxNjQ5KSI+PHVzZSB4bGluazpocmVmPSIjcmVjdC0wIi8+PC9nPgo8ZyB0cmFuc2Zvcm09InRyYW5zbGF0ZSg5NzAsMTY0OSkiPjx1c2UgeGxpbms6aHJlZj0iI3JlY3QtMCIvPjwvZz4KPGcgdHJhbnNmb3JtPSJ0cmFuc2xhdGUoMTA2NywxNjQ5KSI+PHVzZSB4bGluazpocmVmPSIjbHQtMCIvPjwvZz4KPGcgdHJhbnNmb3JtPSJ0cmFuc2xhdGUoMTQ1NSwxNjQ5KSI+PHVzZSB4bGluazpocmVmPSIjcmItMCIvPjwvZz4KPGcgdHJhbnNmb3JtPSJ0cmFuc2xhdGUoMTU1MiwxNjQ5KSI+PHVzZSB4bGluazpocmVmPSIjbC0wIi8+PC9nPgo8ZyB0cmFuc2Zvcm09InRyYW5zbGF0ZSgxNzQ2LDE2NDkpIj48dXNlIHhsaW5rOmhyZWY9IiNyYi0wIi8+PC9nPgo8ZyB0cmFuc2Zvcm09InRyYW5zbGF0ZSgxODQzLDE2NDkpIj48dXNlIHhsaW5rOmhyZWY9IiNsdC0wIi8+PC9nPgo8ZyB0cmFuc2Zvcm09InRyYW5zbGF0ZSgyMzI4LDE2NDkpIj48dXNlIHhsaW5rOmhyZWY9IiNydC0wIi8+PC9nPgo8ZyB0cmFuc2Zvcm09InRyYW5zbGF0ZSgyNDI1LDE2NDkpIj48dXNlIHhsaW5rOmhyZWY9IiNyZWN0LTAiLz48L2c+CjxnIHRyYW5zZm9ybT0idHJhbnNsYXRlKDI1MjIsMTY0OSkiPjx1c2UgeGxpbms6aHJlZj0iI3JlY3QtMCIvPjwvZz4KPGcgdHJhbnNmb3JtPSJ0cmFuc2xhdGUoMjYxOSwxNjQ5KSI+PHVzZSB4bGluazpocmVmPSIjcmVjdC0wIi8+PC9nPgo8ZyB0cmFuc2Zvcm09InRyYW5zbGF0ZSgyODEzLDE2NDkpIj48dXNlIHhsaW5rOmhyZWY9IiN0LTAiLz48L2c+CjxnIHRyYW5zZm9ybT0idHJhbnNsYXRlKDMwMDcsMTY0OSkiPjx1c2UgeGxpbms6aHJlZj0iI3JiLTAiLz48L2c+CjxnIHRyYW5zZm9ybT0idHJhbnNsYXRlKDMxMDQsMTY0OSkiPjx1c2UgeGxpbms6aHJlZj0iI3JlY3QtMCIvPjwvZz4KPGcgdHJhbnNmb3JtPSJ0cmFuc2xhdGUoMzIwMSwxNjQ5KSI+PHVzZSB4bGluazpocmVmPSIjcmVjdC0wIi8+PC9nPgo8ZyB0cmFuc2Zvcm09InRyYW5zbGF0ZSgzMjk4LDE2NDkpIj48dXNlIHhsaW5rOmhyZWY9IiNyZWN0LTAiLz48L2c+CjxnIHRyYW5zZm9ybT0idHJhbnNsYXRlKDMzOTUsMTY0OSkiPjx1c2UgeGxpbms6aHJlZj0iI2xiLTAiLz48L2c+CjxnIHRyYW5zZm9ybT0idHJhbnNsYXRlKDM2ODYsMTY0OSkiPjx1c2UgeGxpbms6aHJlZj0iI2ItMCIvPjwvZz4KPGcgdHJhbnNmb3JtPSJ0cmFuc2xhdGUoMzg4MCwxNjQ5KSI+PHVzZSB4bGluazpocmVmPSIjYi0wIi8+PC9nPgo8ZyB0cmFuc2Zvcm09InRyYW5zbGF0ZSgxOTQsMTc0NikiPjx1c2UgeGxpbms6aHJlZj0iI3J0LTAiLz48L2c+CjxnIHRyYW5zZm9ybT0idHJhbnNsYXRlKDI5MSwxNzQ2KSI+PHVzZSB4bGluazpocmVmPSIjbHQtMCIvPjwvZz4KPGcgdHJhbnNmb3JtPSJ0cmFuc2xhdGUoNTgyLDE3NDYpIj48dXNlIHhsaW5rOmhyZWY9IiNyLTAiLz48L2c+CjxnIHRyYW5zZm9ybT0idHJhbnNsYXRlKDY3OSwxNzQ2KSI+PHVzZSB4bGluazpocmVmPSIjcmVjdC0wIi8+PC9nPgo8ZyB0cmFuc2Zvcm09InRyYW5zbGF0ZSg3NzYsMTc0NikiPjx1c2UgeGxpbms6aHJlZj0iI2x0LTAiLz48L2c+CjxnIHRyYW5zZm9ybT0idHJhbnNsYXRlKDk3MCwxNzQ2KSI+PHVzZSB4bGluazpocmVmPSIjdC0wIi8+PC9nPgo8ZyB0cmFuc2Zvcm09InRyYW5zbGF0ZSgxMTY0LDE3NDYpIj48dXNlIHhsaW5rOmhyZWY9IiNlbXB0eS0wIi8+PC9nPgo8ZyB0cmFuc2Zvcm09InRyYW5zbGF0ZSgxNDU1LDE3NDYpIj48dXNlIHhsaW5rOmhyZWY9IiNyZWN0LTAiLz48L2c+CjxnIHRyYW5zZm9ybT0idHJhbnNsYXRlKDE2NDksMTc0NikiPjx1c2UgeGxpbms6aHJlZj0iI25fcmItMCIvPjwvZz4KPGcgdHJhbnNmb3JtPSJ0cmFuc2xhdGUoMTc0NiwxNzQ2KSI+PHVzZSB4bGluazpocmVmPSIjcmVjdC0wIi8+PC9nPgo8ZyB0cmFuc2Zvcm09InRyYW5zbGF0ZSgyMjMxLDE3NDYpIj48dXNlIHhsaW5rOmhyZWY9IiNlbXB0eS0wIi8+PC9nPgo8ZyB0cmFuc2Zvcm09InRyYW5zbGF0ZSgyNDI1LDE3NDYpIj48dXNlIHhsaW5rOmhyZWY9IiNydC0wIi8+PC9nPgo8ZyB0cmFuc2Zvcm09InRyYW5zbGF0ZSgyNTIyLDE3NDYpIj48dXNlIHhsaW5rOmhyZWY9IiNyZWN0LTAiLz48L2c+CjxnIHRyYW5zZm9ybT0idHJhbnNsYXRlKDI2MTksMTc0NikiPjx1c2UgeGxpbms6aHJlZj0iI2x0LTAiLz48L2c+CjxnIHRyYW5zZm9ybT0idHJhbnNsYXRlKDMwMDcsMTc0NikiPjx1c2UgeGxpbms6aHJlZj0iI3JlY3QtMCIvPjwvZz4KPGcgdHJhbnNmb3JtPSJ0cmFuc2xhdGUoMzEwNCwxNzQ2KSI+PHVzZSB4bGluazpocmVmPSIjbHQtMCIvPjwvZz4KPGcgdHJhbnNmb3JtPSJ0cmFuc2xhdGUoMzM5NSwxNzQ2KSI+PHVzZSB4bGluazpocmVmPSIjcnQtMCIvPjwvZz4KPGcgdHJhbnNmb3JtPSJ0cmFuc2xhdGUoMzQ5MiwxNzQ2KSI+PHVzZSB4bGluazpocmVmPSIjbC0wIi8+PC9nPgo8ZyB0cmFuc2Zvcm09InRyYW5zbGF0ZSgzNjg2LDE3NDYpIj48dXNlIHhsaW5rOmhyZWY9IiN0LTAiLz48L2c+CjxnIHRyYW5zZm9ybT0idHJhbnNsYXRlKDM4ODAsMTc0NikiPjx1c2UgeGxpbms6aHJlZj0iI3JlY3QtMCIvPjwvZz4KPGcgdHJhbnNmb3JtPSJ0cmFuc2xhdGUoMzg4LDE4NDMpIj48dXNlIHhsaW5rOmhyZWY9IiNyLTAiLz48L2c+CjxnIHRyYW5zZm9ybT0idHJhbnNsYXRlKDQ4NSwxODQzKSI+PHVzZSB4bGluazpocmVmPSIjbC0wIi8+PC9nPgo8ZyB0cmFuc2Zvcm09InRyYW5zbGF0ZSgxMjYxLDE4NDMpIj48dXNlIHhsaW5rOmhyZWY9IiNiLTAiLz48L2c+CjxnIHRyYW5zZm9ybT0idHJhbnNsYXRlKDE0NTUsMTg0MykiPjx1c2UgeGxpbms6aHJlZj0iI3J0LTAiLz48L2c+CjxnIHRyYW5zZm9ybT0idHJhbnNsYXRlKDE1NTIsMTg0MykiPjx1c2UgeGxpbms6aHJlZj0iI3JlY3QtMCIvPjwvZz4KPGcgdHJhbnNmb3JtPSJ0cmFuc2xhdGUoMTY0OSwxODQzKSI+PHVzZSB4bGluazpocmVmPSIjcmVjdC0wIi8+PC9nPgo8ZyB0cmFuc2Zvcm09InRyYW5zbGF0ZSgxNzQ2LDE4NDMpIj48dXNlIHhsaW5rOmhyZWY9IiNyZWN0LTAiLz48L2c+CjxnIHRyYW5zZm9ybT0idHJhbnNsYXRlKDE5NDAsMTg0MykiPjx1c2UgeGxpbms6aHJlZj0iI25fcmItMCIvPjwvZz4KPGcgdHJhbnNmb3JtPSJ0cmFuc2xhdGUoMjAzNywxODQzKSI+PHVzZSB4bGluazpocmVmPSIjYi0wIi8+PC9nPgo8ZyB0cmFuc2Zvcm09InRyYW5zbGF0ZSgyMzI4LDE4NDMpIj48dXNlIHhsaW5rOmhyZWY9IiNlbXB0eS0wIi8+PC9nPgo8ZyB0cmFuc2Zvcm09InRyYW5zbGF0ZSgyNTIyLDE4NDMpIj48dXNlIHhsaW5rOmhyZWY9IiN0LTAiLz48L2c+CjxnIHRyYW5zZm9ybT0idHJhbnNsYXRlKDI4MTMsMTg0MykiPjx1c2UgeGxpbms6aHJlZj0iI2ItMCIvPjwvZz4KPGcgdHJhbnNmb3JtPSJ0cmFuc2xhdGUoMzAwNywxODQzKSI+PHVzZSB4bGluazpocmVmPSIjcmVjdC0wIi8+PC9nPgo8ZyB0cmFuc2Zvcm09InRyYW5zbGF0ZSgzMjk4LDE4NDMpIj48dXNlIHhsaW5rOmhyZWY9IiNiLTAiLz48L2c+CjxnIHRyYW5zZm9ybT0idHJhbnNsYXRlKDM1ODksMTg0MykiPjx1c2UgeGxpbms6aHJlZj0iI2VtcHR5LTAiLz48L2c+CjxnIHRyYW5zZm9ybT0idHJhbnNsYXRlKDM4ODAsMTg0MykiPjx1c2UgeGxpbms6aHJlZj0iI3JlY3QtMCIvPjwvZz4KPGcgdHJhbnNmb3JtPSJ0cmFuc2xhdGUoMCwxOTQwKSI+PHVzZSB4bGluazpocmVmPSIjYi0wIi8+PC9nPgo8ZyB0cmFuc2Zvcm09InRyYW5zbGF0ZSg1ODIsMTk0MCkiPjx1c2UgeGxpbms6aHJlZj0iI3ItMCIvPjwvZz4KPGcgdHJhbnNmb3JtPSJ0cmFuc2xhdGUoNjc5LDE5NDApIj48dXNlIHhsaW5rOmhyZWY9IiNsLTAiLz48L2c+CjxnIHRyYW5zZm9ybT0idHJhbnNsYXRlKDg3MywxOTQwKSI+PHVzZSB4bGluazpocmVmPSIjci0wIi8+PC9nPgo8ZyB0cmFuc2Zvcm09InRyYW5zbGF0ZSg5NzAsMTk0MCkiPjx1c2UgeGxpbms6aHJlZj0iI3JlY3QtMCIvPjwvZz4KPGcgdHJhbnNmb3JtPSJ0cmFuc2xhdGUoMTA2NywxOTQwKSI+PHVzZSB4bGluazpocmVmPSIjbGItMCIvPjwvZz4KPGcgdHJhbnNmb3JtPSJ0cmFuc2xhdGUoMTE2NCwxOTQwKSI+PHVzZSB4bGluazpocmVmPSIjbl9yYi0wIi8+PC9nPgo8ZyB0cmFuc2Zvcm09InRyYW5zbGF0ZSgxMjYxLDE5NDApIj48dXNlIHhsaW5rOmhyZWY9IiNyZWN0LTAiLz48L2c+CjxnIHRyYW5zZm9ybT0idHJhbnNsYXRlKDE3NDYsMTk0MCkiPjx1c2UgeGxpbms6aHJlZj0iI3QtMCIvPjwvZz4KPGcgdHJhbnNmb3JtPSJ0cmFuc2xhdGUoMTk0MCwxOTQwKSI+PHVzZSB4bGluazpocmVmPSIjci0wIi8+PC9nPgo8ZyB0cmFuc2Zvcm09InRyYW5zbGF0ZSgyMDM3LDE5NDApIj48dXNlIHhsaW5rOmhyZWY9IiNyZWN0LTAiLz48L2c+CjxnIHRyYW5zZm9ybT0idHJhbnNsYXRlKDIyMzEsMTk0MCkiPjx1c2UgeGxpbms6aHJlZj0iI2VtcHR5LTAiLz48L2c+CjxnIHRyYW5zZm9ybT0idHJhbnNsYXRlKDIzMjgsMTk0MCkiPjx1c2UgeGxpbms6aHJlZj0iI25fcmItMCIvPjwvZz4KPGcgdHJhbnNmb3JtPSJ0cmFuc2xhdGUoMjQyNSwxOTQwKSI+PHVzZSB4bGluazpocmVmPSIjYi0wIi8+PC9nPgo8ZyB0cmFuc2Zvcm09InRyYW5zbGF0ZSgyNjE5LDE5NDApIj48dXNlIHhsaW5rOmhyZWY9IiNiLTAiLz48L2c+CjxnIHRyYW5zZm9ybT0idHJhbnNsYXRlKDI4MTMsMTk0MCkiPjx1c2UgeGxpbms6aHJlZj0iI3QtMCIvPjwvZz4KPGcgdHJhbnNmb3JtPSJ0cmFuc2xhdGUoMzAwNywxOTQwKSI+PHVzZSB4bGluazpocmVmPSIjcmVjdC0wIi8+PC9nPgo8ZyB0cmFuc2Zvcm09InRyYW5zbGF0ZSgzMTA0LDE5NDApIj48dXNlIHhsaW5rOmhyZWY9IiNsYi0wIi8+PC9nPgo8ZyB0cmFuc2Zvcm09InRyYW5zbGF0ZSgzMjk4LDE5NDApIj48dXNlIHhsaW5rOmhyZWY9IiNyZWN0LTAiLz48L2c+CjxnIHRyYW5zZm9ybT0idHJhbnNsYXRlKDMzOTUsMTk0MCkiPjx1c2UgeGxpbms6aHJlZj0iI3JlY3QtMCIvPjwvZz4KPGcgdHJhbnNmb3JtPSJ0cmFuc2xhdGUoMzQ5MiwxOTQwKSI+PHVzZSB4bGluazpocmVmPSIjbGItMCIvPjwvZz4KPGcgdHJhbnNmb3JtPSJ0cmFuc2xhdGUoMzg4MCwxOTQwKSI+PHVzZSB4bGluazpocmVmPSIjcmVjdC0wIi8+PC9nPgo8ZyB0cmFuc2Zvcm09InRyYW5zbGF0ZSgwLDIwMzcpIj48dXNlIHhsaW5rOmhyZWY9IiN0LTAiLz48L2c+CjxnIHRyYW5zZm9ybT0idHJhbnNsYXRlKDI5MSwyMDM3KSI+PHVzZSB4bGluazpocmVmPSIjbl9yYi0wIi8+PC9nPgo8ZyB0cmFuc2Zvcm09InRyYW5zbGF0ZSgzODgsMjAzNykiPjx1c2UgeGxpbms6aHJlZj0iI3JiLTAiLz48L2c+CjxnIHRyYW5zZm9ybT0idHJhbnNsYXRlKDQ4NSwyMDM3KSI+PHVzZSB4bGluazpocmVmPSIjbGItMCIvPjwvZz4KPGcgdHJhbnNmb3JtPSJ0cmFuc2xhdGUoNzc2LDIwMzcpIj48dXNlIHhsaW5rOmhyZWY9IiNlbXB0eS0wIi8+PC9nPgo8ZyB0cmFuc2Zvcm09InRyYW5zbGF0ZSg5NzAsMjAzNykiPjx1c2UgeGxpbms6aHJlZj0iI3JlY3QtMCIvPjwvZz4KPGcgdHJhbnNmb3JtPSJ0cmFuc2xhdGUoMTA2NywyMDM3KSI+PHVzZSB4bGluazpocmVmPSIjcmVjdC0wIi8+PC9nPgo8ZyB0cmFuc2Zvcm09InRyYW5zbGF0ZSgxMTY0LDIwMzcpIj48dXNlIHhsaW5rOmhyZWY9IiNyZWN0LTAiLz48L2c+CjxnIHRyYW5zZm9ybT0idHJhbnNsYXRlKDEyNjEsMjAzNykiPjx1c2UgeGxpbms6aHJlZj0iI3JlY3QtMCIvPjwvZz4KPGcgdHJhbnNmb3JtPSJ0cmFuc2xhdGUoMTU1MiwyMDM3KSI+PHVzZSB4bGluazpocmVmPSIjcmItMCIvPjwvZz4KPGcgdHJhbnNmb3JtPSJ0cmFuc2xhdGUoMTY0OSwyMDM3KSI+PHVzZSB4bGluazpocmVmPSIjbC0wIi8+PC9nPgo8ZyB0cmFuc2Zvcm09InRyYW5zbGF0ZSgxODQzLDIwMzcpIj48dXNlIHhsaW5rOmhyZWY9IiNlbXB0eS0wIi8+PC9nPgo8ZyB0cmFuc2Zvcm09InRyYW5zbGF0ZSgyMDM3LDIwMzcpIj48dXNlIHhsaW5rOmhyZWY9IiN0LTAiLz48L2c+CjxnIHRyYW5zZm9ybT0idHJhbnNsYXRlKDIzMjgsMjAzNykiPjx1c2UgeGxpbms6aHJlZj0iI3ItMCIvPjwvZz4KPGcgdHJhbnNmb3JtPSJ0cmFuc2xhdGUoMjQyNSwyMDM3KSI+PHVzZSB4bGluazpocmVmPSIjbHQtMCIvPjwvZz4KPGcgdHJhbnNmb3JtPSJ0cmFuc2xhdGUoMjYxOSwyMDM3KSI+PHVzZSB4bGluazpocmVmPSIjcmVjdC0wIi8+PC9nPgo8ZyB0cmFuc2Zvcm09InRyYW5zbGF0ZSgyOTEwLDIwMzcpIj48dXNlIHhsaW5rOmhyZWY9IiNuX3JiLTAiLz48L2c+CjxnIHRyYW5zZm9ybT0idHJhbnNsYXRlKDMwMDcsMjAzNykiPjx1c2UgeGxpbms6aHJlZj0iI3JlY3QtMCIvPjwvZz4KPGcgdHJhbnNmb3JtPSJ0cmFuc2xhdGUoMzEwNCwyMDM3KSI+PHVzZSB4bGluazpocmVmPSIjbHQtMCIvPjwvZz4KPGcgdHJhbnNmb3JtPSJ0cmFuc2xhdGUoMzI5OCwyMDM3KSI+PHVzZSB4bGluazpocmVmPSIjcmVjdC0wIi8+PC9nPgo8ZyB0cmFuc2Zvcm09InRyYW5zbGF0ZSgzMzk1LDIwMzcpIj48dXNlIHhsaW5rOmhyZWY9IiNyZWN0LTAiLz48L2c+CjxnIHRyYW5zZm9ybT0idHJhbnNsYXRlKDM0OTIsMjAzNykiPjx1c2UgeGxpbms6aHJlZj0iI2x0LTAiLz48L2c+CjxnIHRyYW5zZm9ybT0idHJhbnNsYXRlKDM2ODYsMjAzNykiPjx1c2UgeGxpbms6aHJlZj0iI2ItMCIvPjwvZz4KPGcgdHJhbnNmb3JtPSJ0cmFuc2xhdGUoMzg4MCwyMDM3KSI+PHVzZSB4bGluazpocmVmPSIjcmVjdC0wIi8+PC9nPgo8ZyB0cmFuc2Zvcm09InRyYW5zbGF0ZSgyOTEsMjEzNCkiPjx1c2UgeGxpbms6aHJlZj0iI3ItMCIvPjwvZz4KPGcgdHJhbnNmb3JtPSJ0cmFuc2xhdGUoMzg4LDIxMzQpIj48dXNlIHhsaW5rOmhyZWY9IiNyZWN0LTAiLz48L2c+CjxnIHRyYW5zZm9ybT0idHJhbnNsYXRlKDQ4NSwyMTM0KSI+PHVzZSB4bGluazpocmVmPSIjcmVjdC0wIi8+PC9nPgo8ZyB0cmFuc2Zvcm09InRyYW5zbGF0ZSg1ODIsMjEzNCkiPjx1c2UgeGxpbms6aHJlZj0iI3JlY3QtMCIvPjwvZz4KPGcgdHJhbnNmb3JtPSJ0cmFuc2xhdGUoNjc5LDIxMzQpIj48dXNlIHhsaW5rOmhyZWY9IiNsYi0wIi8+PC9nPgo8ZyB0cmFuc2Zvcm09InRyYW5zbGF0ZSg4NzMsMjEzNCkiPjx1c2UgeGxpbms6aHJlZj0iI3ItMCIvPjwvZz4KPGcgdHJhbnNmb3JtPSJ0cmFuc2xhdGUoOTcwLDIxMzQpIj48dXNlIHhsaW5rOmhyZWY9IiNyZWN0LTAiLz48L2c+CjxnIHRyYW5zZm9ybT0idHJhbnNsYXRlKDEwNjcsMjEzNCkiPjx1c2UgeGxpbms6aHJlZj0iI3JlY3QtMCIvPjwvZz4KPGcgdHJhbnNmb3JtPSJ0cmFuc2xhdGUoMTI2MSwyMTM0KSI+PHVzZSB4bGluazpocmVmPSIjdC0wIi8+PC9nPgo8ZyB0cmFuc2Zvcm09InRyYW5zbGF0ZSgxNTUyLDIxMzQpIj48dXNlIHhsaW5rOmhyZWY9IiN0LTAiLz48L2c+CjxnIHRyYW5zZm9ybT0idHJhbnNsYXRlKDE3NDYsMjEzNCkiPjx1c2UgeGxpbms6aHJlZj0iI2ItMCIvPjwvZz4KPGcgdHJhbnNmb3JtPSJ0cmFuc2xhdGUoMjEzNCwyMTM0KSI+PHVzZSB4bGluazpocmVmPSIjZW1wdHktMCIvPjwvZz4KPGcgdHJhbnNmb3JtPSJ0cmFuc2xhdGUoMjYxOSwyMTM0KSI+PHVzZSB4bGluazpocmVmPSIjcnQtMCIvPjwvZz4KPGcgdHJhbnNmb3JtPSJ0cmFuc2xhdGUoMjcxNiwyMTM0KSI+PHVzZSB4bGluazpocmVmPSIjbGItMCIvPjwvZz4KPGcgdHJhbnNmb3JtPSJ0cmFuc2xhdGUoMjkxMCwyMTM0KSI+PHVzZSB4bGluazpocmVmPSIjci0wIi8+PC9nPgo8ZyB0cmFuc2Zvcm09InRyYW5zbGF0ZSgzMDA3LDIxMzQpIj48dXNlIHhsaW5rOmhyZWY9IiNyZWN0LTAiLz48L2c+CjxnIHRyYW5zZm9ybT0idHJhbnNsYXRlKDMyOTgsMjEzNCkiPjx1c2UgeGxpbms6aHJlZj0iI3J0LTAiLz48L2c+CjxnIHRyYW5zZm9ybT0idHJhbnNsYXRlKDMzOTUsMjEzNCkiPjx1c2UgeGxpbms6aHJlZj0iI3JlY3QtMCIvPjwvZz4KPGcgdHJhbnNmb3JtPSJ0cmFuc2xhdGUoMzY4NiwyMTM0KSI+PHVzZSB4bGluazpocmVmPSIjdC0wIi8+PC9nPgo8ZyB0cmFuc2Zvcm09InRyYW5zbGF0ZSgzNzgzLDIxMzQpIj48dXNlIHhsaW5rOmhyZWY9IiNuX3JiLTAiLz48L2c+CjxnIHRyYW5zZm9ybT0idHJhbnNsYXRlKDM4ODAsMjEzNCkiPjx1c2UgeGxpbms6aHJlZj0iI3JlY3QtMCIvPjwvZz4KPGcgdHJhbnNmb3JtPSJ0cmFuc2xhdGUoNDg1LDIyMzEpIj48dXNlIHhsaW5rOmhyZWY9IiN0LTAiLz48L2c+CjxnIHRyYW5zZm9ybT0idHJhbnNsYXRlKDY3OSwyMjMxKSI+PHVzZSB4bGluazpocmVmPSIjcmVjdC0wIi8+PC9nPgo8ZyB0cmFuc2Zvcm09InRyYW5zbGF0ZSg3NzYsMjIzMSkiPjx1c2UgeGxpbms6aHJlZj0iI2wtMCIvPjwvZz4KPGcgdHJhbnNmb3JtPSJ0cmFuc2xhdGUoMTA2NywyMjMxKSI+PHVzZSB4bGluazpocmVmPSIjdC0wIi8+PC9nPgo8ZyB0cmFuc2Zvcm09InRyYW5zbGF0ZSgxNDU1LDIyMzEpIj48dXNlIHhsaW5rOmhyZWY9IiNiLTAiLz48L2c+CjxnIHRyYW5zZm9ybT0idHJhbnNsYXRlKDE3NDYsMjIzMSkiPjx1c2UgeGxpbms6aHJlZj0iI3QtMCIvPjwvZz4KPGcgdHJhbnNmb3JtPSJ0cmFuc2xhdGUoMjIzMSwyMjMxKSI+PHVzZSB4bGluazpocmVmPSIjci0wIi8+PC9nPgo8ZyB0cmFuc2Zvcm09InRyYW5zbGF0ZSgyMzI4LDIyMzEpIj48dXNlIHhsaW5rOmhyZWY9IiNsYi0wIi8+PC9nPgo8ZyB0cmFuc2Zvcm09InRyYW5zbGF0ZSgyNzE2LDIyMzEpIj48dXNlIHhsaW5rOmhyZWY9IiNyZWN0LTAiLz48L2c+CjxnIHRyYW5zZm9ybT0idHJhbnNsYXRlKDMwMDcsMjIzMSkiPjx1c2UgeGxpbms6aHJlZj0iI3J0LTAiLz48L2c+CjxnIHRyYW5zZm9ybT0idHJhbnNsYXRlKDMxMDQsMjIzMSkiPjx1c2UgeGxpbms6aHJlZj0iI2xiLTAiLz48L2c+CjxnIHRyYW5zZm9ybT0idHJhbnNsYXRlKDMzOTUsMjIzMSkiPjx1c2UgeGxpbms6aHJlZj0iI3JlY3QtMCIvPjwvZz4KPGcgdHJhbnNmb3JtPSJ0cmFuc2xhdGUoMzQ5MiwyMjMxKSI+PHVzZSB4bGluazpocmVmPSIjcmVjdC0wIi8+PC9nPgo8ZyB0cmFuc2Zvcm09InRyYW5zbGF0ZSgzNTg5LDIyMzEpIj48dXNlIHhsaW5rOmhyZWY9IiNsLTAiLz48L2c+CjxnIHRyYW5zZm9ybT0idHJhbnNsYXRlKDM3ODMsMjIzMSkiPjx1c2UgeGxpbms6aHJlZj0iI3ItMCIvPjwvZz4KPGcgdHJhbnNmb3JtPSJ0cmFuc2xhdGUoMzg4MCwyMjMxKSI+PHVzZSB4bGluazpocmVmPSIjbHQtMCIvPjwvZz4KPGcgdHJhbnNmb3JtPSJ0cmFuc2xhdGUoMCwyMzI4KSI+PHVzZSB4bGluazpocmVmPSIjZW1wdHktMCIvPjwvZz4KPGcgdHJhbnNmb3JtPSJ0cmFuc2xhdGUoMTk0LDIzMjgpIj48dXNlIHhsaW5rOmhyZWY9IiNyLTAiLz48L2c+CjxnIHRyYW5zZm9ybT0idHJhbnNsYXRlKDI5MSwyMzI4KSI+PHVzZSB4bGluazpocmVmPSIjbC0wIi8+PC9nPgo8ZyB0cmFuc2Zvcm09InRyYW5zbGF0ZSg1ODIsMjMyOCkiPjx1c2UgeGxpbms6aHJlZj0iI3ItMCIvPjwvZz4KPGcgdHJhbnNmb3JtPSJ0cmFuc2xhdGUoNjc5LDIzMjgpIj48dXNlIHhsaW5rOmhyZWY9IiNyZWN0LTAiLz48L2c+CjxnIHRyYW5zZm9ybT0idHJhbnNsYXRlKDg3MywyMzI4KSI+PHVzZSB4bGluazpocmVmPSIjZW1wdHktMCIvPjwvZz4KPGcgdHJhbnNmb3JtPSJ0cmFuc2xhdGUoMTQ1NSwyMzI4KSI+PHVzZSB4bGluazpocmVmPSIjcnQtMCIvPjwvZz4KPGcgdHJhbnNmb3JtPSJ0cmFuc2xhdGUoMTU1MiwyMzI4KSI+PHVzZSB4bGluazpocmVmPSIjcmVjdC0wIi8+PC9nPgo8ZyB0cmFuc2Zvcm09InRyYW5zbGF0ZSgxNjQ5LDIzMjgpIj48dXNlIHhsaW5rOmhyZWY9IiNsYi0wIi8+PC9nPgo8ZyB0cmFuc2Zvcm09InRyYW5zbGF0ZSgxOTQwLDIzMjgpIj48dXNlIHhsaW5rOmhyZWY9IiNiLTAiLz48L2c+CjxnIHRyYW5zZm9ybT0idHJhbnNsYXRlKDIxMzQsMjMyOCkiPjx1c2UgeGxpbms6aHJlZj0iI2VtcHR5LTAiLz48L2c+CjxnIHRyYW5zZm9ybT0idHJhbnNsYXRlKDIzMjgsMjMyOCkiPjx1c2UgeGxpbms6aHJlZj0iI3JlY3QtMCIvPjwvZz4KPGcgdHJhbnNmb3JtPSJ0cmFuc2xhdGUoMjQyNSwyMzI4KSI+PHVzZSB4bGluazpocmVmPSIjbC0wIi8+PC9nPgo8ZyB0cmFuc2Zvcm09InRyYW5zbGF0ZSgyNTIyLDIzMjgpIj48dXNlIHhsaW5rOmhyZWY9IiNuX3JiLTAiLz48L2c+CjxnIHRyYW5zZm9ybT0idHJhbnNsYXRlKDI2MTksMjMyOCkiPjx1c2UgeGxpbms6aHJlZj0iI3JiLTAiLz48L2c+CjxnIHRyYW5zZm9ybT0idHJhbnNsYXRlKDI3MTYsMjMyOCkiPjx1c2UgeGxpbms6aHJlZj0iI3JlY3QtMCIvPjwvZz4KPGcgdHJhbnNmb3JtPSJ0cmFuc2xhdGUoMzEwNCwyMzI4KSI+PHVzZSB4bGluazpocmVmPSIjcnQtMCIvPjwvZz4KPGcgdHJhbnNmb3JtPSJ0cmFuc2xhdGUoMzIwMSwyMzI4KSI+PHVzZSB4bGluazpocmVmPSIjcmVjdC0wIi8+PC9nPgo8ZyB0cmFuc2Zvcm09InRyYW5zbGF0ZSgzMjk4LDIzMjgpIj48dXNlIHhsaW5rOmhyZWY9IiNyZWN0LTAiLz48L2c+CjxnIHRyYW5zZm9ybT0idHJhbnNsYXRlKDMzOTUsMjMyOCkiPjx1c2UgeGxpbms6aHJlZj0iI3JlY3QtMCIvPjwvZz4KPGcgdHJhbnNmb3JtPSJ0cmFuc2xhdGUoMzY4NiwyMzI4KSI+PHVzZSB4bGluazpocmVmPSIjZW1wdHktMCIvPjwvZz4KPGcgdHJhbnNmb3JtPSJ0cmFuc2xhdGUoMzg4LDI0MjUpIj48dXNlIHhsaW5rOmhyZWY9IiNlbXB0eS0wIi8+PC9nPgo8ZyB0cmFuc2Zvcm09InRyYW5zbGF0ZSg2NzksMjQyNSkiPjx1c2UgeGxpbms6aHJlZj0iI3J0LTAiLz48L2c+CjxnIHRyYW5zZm9ybT0idHJhbnNsYXRlKDc3NiwyNDI1KSI+PHVzZSB4bGluazpocmVmPSIjbC0wIi8+PC9nPgo8ZyB0cmFuc2Zvcm09InRyYW5zbGF0ZSg5NzAsMjQyNSkiPjx1c2UgeGxpbms6aHJlZj0iI3ItMCIvPjwvZz4KPGcgdHJhbnNmb3JtPSJ0cmFuc2xhdGUoMTA2NywyNDI1KSI+PHVzZSB4bGluazpocmVmPSIjbGItMCIvPjwvZz4KPGcgdHJhbnNmb3JtPSJ0cmFuc2xhdGUoMTM1OCwyNDI1KSI+PHVzZSB4bGluazpocmVmPSIjYi0wIi8+PC9nPgo8ZyB0cmFuc2Zvcm09InRyYW5zbGF0ZSgxNjQ5LDI0MjUpIj48dXNlIHhsaW5rOmhyZWY9IiNydC0wIi8+PC9nPgo8ZyB0cmFuc2Zvcm09InRyYW5zbGF0ZSgxNzQ2LDI0MjUpIj48dXNlIHhsaW5rOmhyZWY9IiNsLTAiLz48L2c+CjxnIHRyYW5zZm9ybT0idHJhbnNsYXRlKDE5NDAsMjQyNSkiPjx1c2UgeGxpbms6aHJlZj0iI3QtMCIvPjwvZz4KPGcgdHJhbnNmb3JtPSJ0cmFuc2xhdGUoMjIzMSwyNDI1KSI+PHVzZSB4bGluazpocmVmPSIjci0wIi8+PC9nPgo8ZyB0cmFuc2Zvcm09InRyYW5zbGF0ZSgyMzI4LDI0MjUpIj48dXNlIHhsaW5rOmhyZWY9IiNsdC0wIi8+PC9nPgo8ZyB0cmFuc2Zvcm09InRyYW5zbGF0ZSgyNTIyLDI0MjUpIj48dXNlIHhsaW5rOmhyZWY9IiNyLTAiLz48L2c+CjxnIHRyYW5zZm9ybT0idHJhbnNsYXRlKDI2MTksMjQyNSkiPjx1c2UgeGxpbms6aHJlZj0iI3JlY3QtMCIvPjwvZz4KPGcgdHJhbnNmb3JtPSJ0cmFuc2xhdGUoMjcxNiwyNDI1KSI+PHVzZSB4bGluazpocmVmPSIjcmVjdC0wIi8+PC9nPgo8ZyB0cmFuc2Zvcm09InRyYW5zbGF0ZSgyOTEwLDI0MjUpIj48dXNlIHhsaW5rOmhyZWY9IiNuX3JiLTAiLz48L2c+CjxnIHRyYW5zZm9ybT0idHJhbnNsYXRlKDMwMDcsMjQyNSkiPjx1c2UgeGxpbms6aHJlZj0iI2ItMCIvPjwvZz4KPGcgdHJhbnNmb3JtPSJ0cmFuc2xhdGUoMzIwMSwyNDI1KSI+PHVzZSB4bGluazpocmVmPSIjcnQtMCIvPjwvZz4KPGcgdHJhbnNmb3JtPSJ0cmFuc2xhdGUoMzI5OCwyNDI1KSI+PHVzZSB4bGluazpocmVmPSIjcmVjdC0wIi8+PC9nPgo8ZyB0cmFuc2Zvcm09InRyYW5zbGF0ZSgzMzk1LDI0MjUpIj48dXNlIHhsaW5rOmhyZWY9IiNyZWN0LTAiLz48L2c+CjxnIHRyYW5zZm9ybT0idHJhbnNsYXRlKDM1ODksMjQyNSkiPjx1c2UgeGxpbms6aHJlZj0iI2ItMCIvPjwvZz4KPGcgdHJhbnNmb3JtPSJ0cmFuc2xhdGUoMzc4MywyNDI1KSI+PHVzZSB4bGluazpocmVmPSIjZW1wdHktMCIvPjwvZz4KPGcgdHJhbnNmb3JtPSJ0cmFuc2xhdGUoMCwyNTIyKSI+PHVzZSB4bGluazpocmVmPSIjZW1wdHktMCIvPjwvZz4KPGcgdHJhbnNmb3JtPSJ0cmFuc2xhdGUoMzg4LDI1MjIpIj48dXNlIHhsaW5rOmhyZWY9IiNuX3JiLTAiLz48L2c+CjxnIHRyYW5zZm9ybT0idHJhbnNsYXRlKDQ4NSwyNTIyKSI+PHVzZSB4bGluazpocmVmPSIjcmItMCIvPjwvZz4KPGcgdHJhbnNmb3JtPSJ0cmFuc2xhdGUoNTgyLDI1MjIpIj48dXNlIHhsaW5rOmhyZWY9IiNsLTAiLz48L2c+CjxnIHRyYW5zZm9ybT0idHJhbnNsYXRlKDEwNjcsMjUyMikiPjx1c2UgeGxpbms6aHJlZj0iI3J0LTAiLz48L2c+CjxnIHRyYW5zZm9ybT0idHJhbnNsYXRlKDExNjQsMjUyMikiPjx1c2UgeGxpbms6aHJlZj0iI2xiLTAiLz48L2c+CjxnIHRyYW5zZm9ybT0idHJhbnNsYXRlKDEzNTgsMjUyMikiPjx1c2UgeGxpbms6aHJlZj0iI3J0LTAiLz48L2c+CjxnIHRyYW5zZm9ybT0idHJhbnNsYXRlKDE0NTUsMjUyMikiPjx1c2UgeGxpbms6aHJlZj0iI2xiLTAiLz48L2c+CjxnIHRyYW5zZm9ybT0idHJhbnNsYXRlKDI2MTksMjUyMikiPjx1c2UgeGxpbms6aHJlZj0iI3J0LTAiLz48L2c+CjxnIHRyYW5zZm9ybT0idHJhbnNsYXRlKDI3MTYsMjUyMikiPjx1c2UgeGxpbms6aHJlZj0iI2x0LTAiLz48L2c+CjxnIHRyYW5zZm9ybT0idHJhbnNsYXRlKDI5MTAsMjUyMikiPjx1c2UgeGxpbms6aHJlZj0iI3ItMCIvPjwvZz4KPGcgdHJhbnNmb3JtPSJ0cmFuc2xhdGUoMzAwNywyNTIyKSI+PHVzZSB4bGluazpocmVmPSIjcmVjdC0wIi8+PC9nPgo8ZyB0cmFuc2Zvcm09InRyYW5zbGF0ZSgzMzk1LDI1MjIpIj48dXNlIHhsaW5rOmhyZWY9IiN0LTAiLz48L2c+CjxnIHRyYW5zZm9ybT0idHJhbnNsYXRlKDM1ODksMjUyMikiPjx1c2UgeGxpbms6aHJlZj0iI3JlY3QtMCIvPjwvZz4KPGcgdHJhbnNmb3JtPSJ0cmFuc2xhdGUoMzY4NiwyNTIyKSI+PHVzZSB4bGluazpocmVmPSIjbC0wIi8+PC9nPgo8ZyB0cmFuc2Zvcm09InRyYW5zbGF0ZSgzODgwLDI1MjIpIj48dXNlIHhsaW5rOmhyZWY9IiNlbXB0eS0wIi8+PC9nPgo8ZyB0cmFuc2Zvcm09InRyYW5zbGF0ZSg5NywyNjE5KSI+PHVzZSB4bGluazpocmVmPSIjZW1wdHktMCIvPjwvZz4KPGcgdHJhbnNmb3JtPSJ0cmFuc2xhdGUoMzg4LDI2MTkpIj48dXNlIHhsaW5rOmhyZWY9IiNyYi0wIi8+PC9nPgo8ZyB0cmFuc2Zvcm09InRyYW5zbGF0ZSg0ODUsMjYxOSkiPjx1c2UgeGxpbms6aHJlZj0iI3JlY3QtMCIvPjwvZz4KPGcgdHJhbnNmb3JtPSJ0cmFuc2xhdGUoNTgyLDI2MTkpIj48dXNlIHhsaW5rOmhyZWY9IiNuX3JiLTAiLz48L2c+CjxnIHRyYW5zZm9ybT0idHJhbnNsYXRlKDY3OSwyNjE5KSI+PHVzZSB4bGluazpocmVmPSIjYi0wIi8+PC9nPgo8ZyB0cmFuc2Zvcm09InRyYW5zbGF0ZSg5NzAsMjYxOSkiPjx1c2UgeGxpbms6aHJlZj0iI2ItMCIvPjwvZz4KPGcgdHJhbnNmb3JtPSJ0cmFuc2xhdGUoMTE2NCwyNjE5KSI+PHVzZSB4bGluazpocmVmPSIjdC0wIi8+PC9nPgo8ZyB0cmFuc2Zvcm09InRyYW5zbGF0ZSgxNDU1LDI2MTkpIj48dXNlIHhsaW5rOmhyZWY9IiNyZWN0LTAiLz48L2c+CjxnIHRyYW5zZm9ybT0idHJhbnNsYXRlKDE1NTIsMjYxOSkiPjx1c2UgeGxpbms6aHJlZj0iI2xiLTAiLz48L2c+CjxnIHRyYW5zZm9ybT0idHJhbnNsYXRlKDE2NDksMjYxOSkiPjx1c2UgeGxpbms6aHJlZj0iI25fcmItMCIvPjwvZz4KPGcgdHJhbnNmb3JtPSJ0cmFuc2xhdGUoMTc0NiwyNjE5KSI+PHVzZSB4bGluazpocmVmPSIjYi0wIi8+PC9nPgo8ZyB0cmFuc2Zvcm09InRyYW5zbGF0ZSgyMDM3LDI2MTkpIj48dXNlIHhsaW5rOmhyZWY9IiNuX3JiLTAiLz48L2c+CjxnIHRyYW5zZm9ybT0idHJhbnNsYXRlKDIxMzQsMjYxOSkiPjx1c2UgeGxpbms6aHJlZj0iI3JiLTAiLz48L2c+CjxnIHRyYW5zZm9ybT0idHJhbnNsYXRlKDIyMzEsMjYxOSkiPjx1c2UgeGxpbms6aHJlZj0iI2xiLTAiLz48L2c+CjxnIHRyYW5zZm9ybT0idHJhbnNsYXRlKDI0MjUsMjYxOSkiPjx1c2UgeGxpbms6aHJlZj0iI2ItMCIvPjwvZz4KPGcgdHJhbnNmb3JtPSJ0cmFuc2xhdGUoMzAwNywyNjE5KSI+PHVzZSB4bGluazpocmVmPSIjcnQtMCIvPjwvZz4KPGcgdHJhbnNmb3JtPSJ0cmFuc2xhdGUoMzEwNCwyNjE5KSI+PHVzZSB4bGluazpocmVmPSIjbC0wIi8+PC9nPgo8ZyB0cmFuc2Zvcm09InRyYW5zbGF0ZSgzMjk4LDI2MTkpIj48dXNlIHhsaW5rOmhyZWY9IiNlbXB0eS0wIi8+PC9nPgo8ZyB0cmFuc2Zvcm09InRyYW5zbGF0ZSgzNTg5LDI2MTkpIj48dXNlIHhsaW5rOmhyZWY9IiN0LTAiLz48L2c+CjxnIHRyYW5zZm9ybT0idHJhbnNsYXRlKDM3ODMsMjYxOSkiPjx1c2UgeGxpbms6aHJlZj0iI2ItMCIvPjwvZz4KPGcgdHJhbnNmb3JtPSJ0cmFuc2xhdGUoOTcsMjcxNikiPjx1c2UgeGxpbms6aHJlZj0iI25fcmItMCIvPjwvZz4KPGcgdHJhbnNmb3JtPSJ0cmFuc2xhdGUoMTk0LDI3MTYpIj48dXNlIHhsaW5rOmhyZWY9IiNiLTAiLz48L2c+CjxnIHRyYW5zZm9ybT0idHJhbnNsYXRlKDI5MSwyNzE2KSI+PHVzZSB4bGluazpocmVmPSIjbl9yYi0wIi8+PC9nPgo8ZyB0cmFuc2Zvcm09InRyYW5zbGF0ZSgzODgsMjcxNikiPjx1c2UgeGxpbms6aHJlZj0iI3JlY3QtMCIvPjwvZz4KPGcgdHJhbnNmb3JtPSJ0cmFuc2xhdGUoNDg1LDI3MTYpIj48dXNlIHhsaW5rOmhyZWY9IiNyZWN0LTAiLz48L2c+CjxnIHRyYW5zZm9ybT0idHJhbnNsYXRlKDU4MiwyNzE2KSI+PHVzZSB4bGluazpocmVmPSIjcmVjdC0wIi8+PC9nPgo8ZyB0cmFuc2Zvcm09InRyYW5zbGF0ZSg2NzksMjcxNikiPjx1c2UgeGxpbms6aHJlZj0iI3JlY3QtMCIvPjwvZz4KPGcgdHJhbnNmb3JtPSJ0cmFuc2xhdGUoNzc2LDI3MTYpIj48dXNlIHhsaW5rOmhyZWY9IiNsYi0wIi8+PC9nPgo8ZyB0cmFuc2Zvcm09InRyYW5zbGF0ZSg5NzAsMjcxNikiPjx1c2UgeGxpbms6aHJlZj0iI3QtMCIvPjwvZz4KPGcgdHJhbnNmb3JtPSJ0cmFuc2xhdGUoMTI2MSwyNzE2KSI+PHVzZSB4bGluazpocmVmPSIjZW1wdHktMCIvPjwvZz4KPGcgdHJhbnNmb3JtPSJ0cmFuc2xhdGUoMTQ1NSwyNzE2KSI+PHVzZSB4bGluazpocmVmPSIjcnQtMCIvPjwvZz4KPGcgdHJhbnNmb3JtPSJ0cmFuc2xhdGUoMTU1MiwyNzE2KSI+PHVzZSB4bGluazpocmVmPSIjcmVjdC0wIi8+PC9nPgo8ZyB0cmFuc2Zvcm09InRyYW5zbGF0ZSgxNjQ5LDI3MTYpIj48dXNlIHhsaW5rOmhyZWY9IiNyZWN0LTAiLz48L2c+CjxnIHRyYW5zZm9ybT0idHJhbnNsYXRlKDE3NDYsMjcxNikiPjx1c2UgeGxpbms6aHJlZj0iI3JlY3QtMCIvPjwvZz4KPGcgdHJhbnNmb3JtPSJ0cmFuc2xhdGUoMTg0MywyNzE2KSI+PHVzZSB4bGluazpocmVmPSIjbC0wIi8+PC9nPgo8ZyB0cmFuc2Zvcm09InRyYW5zbGF0ZSgyMDM3LDI3MTYpIj48dXNlIHhsaW5rOmhyZWY9IiNyYi0wIi8+PC9nPgo8ZyB0cmFuc2Zvcm09InRyYW5zbGF0ZSgyMTM0LDI3MTYpIj48dXNlIHhsaW5rOmhyZWY9IiNyZWN0LTAiLz48L2c+CjxnIHRyYW5zZm9ybT0idHJhbnNsYXRlKDIyMzEsMjcxNikiPjx1c2UgeGxpbms6aHJlZj0iI3JlY3QtMCIvPjwvZz4KPGcgdHJhbnNmb3JtPSJ0cmFuc2xhdGUoMjQyNSwyNzE2KSI+PHVzZSB4bGluazpocmVmPSIjdC0wIi8+PC9nPgo8ZyB0cmFuc2Zvcm09InRyYW5zbGF0ZSgyNjE5LDI3MTYpIj48dXNlIHhsaW5rOmhyZWY9IiNyLTAiLz48L2c+CjxnIHRyYW5zZm9ybT0idHJhbnNsYXRlKDI3MTYsMjcxNikiPjx1c2UgeGxpbms6aHJlZj0iI3JlY3QtMCIvPjwvZz4KPGcgdHJhbnNmb3JtPSJ0cmFuc2xhdGUoMjgxMywyNzE2KSI+PHVzZSB4bGluazpocmVmPSIjbC0wIi8+PC9nPgo8ZyB0cmFuc2Zvcm09InRyYW5zbGF0ZSgzNjg2LDI3MTYpIj48dXNlIHhsaW5rOmhyZWY9IiNuX3JiLTAiLz48L2c+CjxnIHRyYW5zZm9ybT0idHJhbnNsYXRlKDM3ODMsMjcxNikiPjx1c2UgeGxpbms6aHJlZj0iI3JlY3QtMCIvPjwvZz4KPGcgdHJhbnNmb3JtPSJ0cmFuc2xhdGUoMzg4MCwyNzE2KSI+PHVzZSB4bGluazpocmVmPSIjbGItMCIvPjwvZz4KPGcgdHJhbnNmb3JtPSJ0cmFuc2xhdGUoMCwyODEzKSI+PHVzZSB4bGluazpocmVmPSIjbl9yYi0wIi8+PC9nPgo8ZyB0cmFuc2Zvcm09InRyYW5zbGF0ZSg5NywyODEzKSI+PHVzZSB4bGluazpocmVmPSIjcmItMCIvPjwvZz4KPGcgdHJhbnNmb3JtPSJ0cmFuc2xhdGUoMTk0LDI4MTMpIj48dXNlIHhsaW5rOmhyZWY9IiNyZWN0LTAiLz48L2c+CjxnIHRyYW5zZm9ybT0idHJhbnNsYXRlKDI5MSwyODEzKSI+PHVzZSB4bGluazpocmVmPSIjcmVjdC0wIi8+PC9nPgo8ZyB0cmFuc2Zvcm09InRyYW5zbGF0ZSgzODgsMjgxMykiPjx1c2UgeGxpbms6aHJlZj0iI3JlY3QtMCIvPjwvZz4KPGcgdHJhbnNmb3JtPSJ0cmFuc2xhdGUoNjc5LDI4MTMpIj48dXNlIHhsaW5rOmhyZWY9IiNyZWN0LTAiLz48L2c+CjxnIHRyYW5zZm9ybT0idHJhbnNsYXRlKDc3NiwyODEzKSI+PHVzZSB4bGluazpocmVmPSIjbHQtMCIvPjwvZz4KPGcgdHJhbnNmb3JtPSJ0cmFuc2xhdGUoMTA2NywyODEzKSI+PHVzZSB4bGluazpocmVmPSIjci0wIi8+PC9nPgo8ZyB0cmFuc2Zvcm09InRyYW5zbGF0ZSgxMTY0LDI4MTMpIj48dXNlIHhsaW5rOmhyZWY9IiNsYi0wIi8+PC9nPgo8ZyB0cmFuc2Zvcm09InRyYW5zbGF0ZSgxNTUyLDI4MTMpIj48dXNlIHhsaW5rOmhyZWY9IiN0LTAiLz48L2c+CjxnIHRyYW5zZm9ybT0idHJhbnNsYXRlKDE3NDYsMjgxMykiPjx1c2UgeGxpbms6aHJlZj0iI3JlY3QtMCIvPjwvZz4KPGcgdHJhbnNmb3JtPSJ0cmFuc2xhdGUoMjAzNywyODEzKSI+PHVzZSB4bGluazpocmVmPSIjcmVjdC0wIi8+PC9nPgo8ZyB0cmFuc2Zvcm09InRyYW5zbGF0ZSgyMjMxLDI4MTMpIj48dXNlIHhsaW5rOmhyZWY9IiN0LTAiLz48L2c+CjxnIHRyYW5zZm9ybT0idHJhbnNsYXRlKDI1MjIsMjgxMykiPjx1c2UgeGxpbms6aHJlZj0iI2VtcHR5LTAiLz48L2c+CjxnIHRyYW5zZm9ybT0idHJhbnNsYXRlKDI3MTYsMjgxMykiPjx1c2UgeGxpbms6aHJlZj0iI3JlY3QtMCIvPjwvZz4KPGcgdHJhbnNmb3JtPSJ0cmFuc2xhdGUoMjkxMCwyODEzKSI+PHVzZSB4bGluazpocmVmPSIjZW1wdHktMCIvPjwvZz4KPGcgdHJhbnNmb3JtPSJ0cmFuc2xhdGUoMzM5NSwyODEzKSI+PHVzZSB4bGluazpocmVmPSIjZW1wdHktMCIvPjwvZz4KPGcgdHJhbnNmb3JtPSJ0cmFuc2xhdGUoMzQ5MiwyODEzKSI+PHVzZSB4bGluazpocmVmPSIjbl9yYi0wIi8+PC9nPgo8ZyB0cmFuc2Zvcm09InRyYW5zbGF0ZSgzNTg5LDI4MTMpIj48dXNlIHhsaW5rOmhyZWY9IiNyYi0wIi8+PC9nPgo8ZyB0cmFuc2Zvcm09InRyYW5zbGF0ZSgzNjg2LDI4MTMpIj48dXNlIHhsaW5rOmhyZWY9IiNyZWN0LTAiLz48L2c+CjxnIHRyYW5zZm9ybT0idHJhbnNsYXRlKDM3ODMsMjgxMykiPjx1c2UgeGxpbms6aHJlZj0iI3JlY3QtMCIvPjwvZz4KPGcgdHJhbnNmb3JtPSJ0cmFuc2xhdGUoMzg4MCwyODEzKSI+PHVzZSB4bGluazpocmVmPSIjcmVjdC0wIi8+PC9nPgo8ZyB0cmFuc2Zvcm09InRyYW5zbGF0ZSgwLDI5MTApIj48dXNlIHhsaW5rOmhyZWY9IiNyLTAiLz48L2c+CjxnIHRyYW5zZm9ybT0idHJhbnNsYXRlKDk3LDI5MTApIj48dXNlIHhsaW5rOmhyZWY9IiNyZWN0LTAiLz48L2c+CjxnIHRyYW5zZm9ybT0idHJhbnNsYXRlKDE5NCwyOTEwKSI+PHVzZSB4bGluazpocmVmPSIjcmVjdC0wIi8+PC9nPgo8ZyB0cmFuc2Zvcm09InRyYW5zbGF0ZSgzODgsMjkxMCkiPjx1c2UgeGxpbms6aHJlZj0iI3JlY3QtMCIvPjwvZz4KPGcgdHJhbnNmb3JtPSJ0cmFuc2xhdGUoNDg1LDI5MTApIj48dXNlIHhsaW5rOmhyZWY9IiNyZWN0LTAiLz48L2c+CjxnIHRyYW5zZm9ybT0idHJhbnNsYXRlKDU4MiwyOTEwKSI+PHVzZSB4bGluazpocmVmPSIjcmVjdC0wIi8+PC9nPgo8ZyB0cmFuc2Zvcm09InRyYW5zbGF0ZSg2NzksMjkxMCkiPjx1c2UgeGxpbms6aHJlZj0iI2x0LTAiLz48L2c+CjxnIHRyYW5zZm9ybT0idHJhbnNsYXRlKDg3MywyOTEwKSI+PHVzZSB4bGluazpocmVmPSIjZW1wdHktMCIvPjwvZz4KPGcgdHJhbnNmb3JtPSJ0cmFuc2xhdGUoMTE2NCwyOTEwKSI+PHVzZSB4bGluazpocmVmPSIjcmVjdC0wIi8+PC9nPgo8ZyB0cmFuc2Zvcm09InRyYW5zbGF0ZSgxMjYxLDI5MTApIj48dXNlIHhsaW5rOmhyZWY9IiNsYi0wIi8+PC9nPgo8ZyB0cmFuc2Zvcm09InRyYW5zbGF0ZSgxNDU1LDI5MTApIj48dXNlIHhsaW5rOmhyZWY9IiNlbXB0eS0wIi8+PC9nPgo8ZyB0cmFuc2Zvcm09InRyYW5zbGF0ZSgxNjQ5LDI5MTApIj48dXNlIHhsaW5rOmhyZWY9IiNyLTAiLz48L2c+CjxnIHRyYW5zZm9ybT0idHJhbnNsYXRlKDE3NDYsMjkxMCkiPjx1c2UgeGxpbms6aHJlZj0iI3JlY3QtMCIvPjwvZz4KPGcgdHJhbnNmb3JtPSJ0cmFuc2xhdGUoMTg0MywyOTEwKSI+PHVzZSB4bGluazpocmVmPSIjbGItMCIvPjwvZz4KPGcgdHJhbnNmb3JtPSJ0cmFuc2xhdGUoMjAzNywyOTEwKSI+PHVzZSB4bGluazpocmVmPSIjcnQtMCIvPjwvZz4KPGcgdHJhbnNmb3JtPSJ0cmFuc2xhdGUoMjEzNCwyOTEwKSI+PHVzZSB4bGluazpocmVmPSIjbGItMCIvPjwvZz4KPGcgdHJhbnNmb3JtPSJ0cmFuc2xhdGUoMjQyNSwyOTEwKSI+PHVzZSB4bGluazpocmVmPSIjZW1wdHktMCIvPjwvZz4KPGcgdHJhbnNmb3JtPSJ0cmFuc2xhdGUoMjYxOSwyOTEwKSI+PHVzZSB4bGluazpocmVmPSIjbl9yYi0wIi8+PC9nPgo8ZyB0cmFuc2Zvcm09InRyYW5zbGF0ZSgyNzE2LDI5MTApIj48dXNlIHhsaW5rOmhyZWY9IiNyZWN0LTAiLz48L2c+CjxnIHRyYW5zZm9ybT0idHJhbnNsYXRlKDI4MTMsMjkxMCkiPjx1c2UgeGxpbms6aHJlZj0iI2wtMCIvPjwvZz4KPGcgdHJhbnNmb3JtPSJ0cmFuc2xhdGUoMzAwNywyOTEwKSI+PHVzZSB4bGluazpocmVmPSIjZW1wdHktMCIvPjwvZz4KPGcgdHJhbnNmb3JtPSJ0cmFuc2xhdGUoMzIwMSwyOTEwKSI+PHVzZSB4bGluazpocmVmPSIjZW1wdHktMCIvPjwvZz4KPGcgdHJhbnNmb3JtPSJ0cmFuc2xhdGUoMzQ5MiwyOTEwKSI+PHVzZSB4bGluazpocmVmPSIjci0wIi8+PC9nPgo8ZyB0cmFuc2Zvcm09InRyYW5zbGF0ZSgzNTg5LDI5MTApIj48dXNlIHhsaW5rOmhyZWY9IiNyZWN0LTAiLz48L2c+CjxnIHRyYW5zZm9ybT0idHJhbnNsYXRlKDM2ODYsMjkxMCkiPjx1c2UgeGxpbms6aHJlZj0iI3JlY3QtMCIvPjwvZz4KPGcgdHJhbnNmb3JtPSJ0cmFuc2xhdGUoMzc4MywyOTEwKSI+PHVzZSB4bGluazpocmVmPSIjcmVjdC0wIi8+PC9nPgo8ZyB0cmFuc2Zvcm09InRyYW5zbGF0ZSgzODgwLDI5MTApIj48dXNlIHhsaW5rOmhyZWY9IiNyZWN0LTAiLz48L2c+CjxnIHRyYW5zZm9ybT0idHJhbnNsYXRlKDE5NCwzMDA3KSI+PHVzZSB4bGluazpocmVmPSIjcmVjdC0wIi8+PC9nPgo8ZyB0cmFuc2Zvcm09InRyYW5zbGF0ZSgyOTEsMzAwNykiPjx1c2UgeGxpbms6aHJlZj0iI3JlY3QtMCIvPjwvZz4KPGcgdHJhbnNmb3JtPSJ0cmFuc2xhdGUoMzg4LDMwMDcpIj48dXNlIHhsaW5rOmhyZWY9IiNsdC0wIi8+PC9nPgo8ZyB0cmFuc2Zvcm09InRyYW5zbGF0ZSg3NzYsMzAwNykiPjx1c2UgeGxpbms6aHJlZj0iI2ItMCIvPjwvZz4KPGcgdHJhbnNmb3JtPSJ0cmFuc2xhdGUoOTcwLDMwMDcpIj48dXNlIHhsaW5rOmhyZWY9IiNlbXB0eS0wIi8+PC9nPgo8ZyB0cmFuc2Zvcm09InRyYW5zbGF0ZSgxMDY3LDMwMDcpIj48dXNlIHhsaW5rOmhyZWY9IiNuX3JiLTAiLz48L2c+CjxnIHRyYW5zZm9ybT0idHJhbnNsYXRlKDExNjQsMzAwNykiPjx1c2UgeGxpbms6aHJlZj0iI3JlY3QtMCIvPjwvZz4KPGcgdHJhbnNmb3JtPSJ0cmFuc2xhdGUoMTI2MSwzMDA3KSI+PHVzZSB4bGluazpocmVmPSIjcmVjdC0wIi8+PC9nPgo8ZyB0cmFuc2Zvcm09InRyYW5zbGF0ZSgxMzU4LDMwMDcpIj48dXNlIHhsaW5rOmhyZWY9IiNsLTAiLz48L2c+CjxnIHRyYW5zZm9ybT0idHJhbnNsYXRlKDE4NDMsMzAwNykiPjx1c2UgeGxpbms6aHJlZj0iI3J0LTAiLz48L2c+CjxnIHRyYW5zZm9ybT0idHJhbnNsYXRlKDE5NDAsMzAwNykiPjx1c2UgeGxpbms6aHJlZj0iI2wtMCIvPjwvZz4KPGcgdHJhbnNmb3JtPSJ0cmFuc2xhdGUoMjEzNCwzMDA3KSI+PHVzZSB4bGluazpocmVmPSIjcmVjdC0wIi8+PC9nPgo8ZyB0cmFuc2Zvcm09InRyYW5zbGF0ZSgyMjMxLDMwMDcpIj48dXNlIHhsaW5rOmhyZWY9IiNuX3JiLTAiLz48L2c+CjxnIHRyYW5zZm9ybT0idHJhbnNsYXRlKDIzMjgsMzAwNykiPjx1c2UgeGxpbms6aHJlZj0iI2ItMCIvPjwvZz4KPGcgdHJhbnNmb3JtPSJ0cmFuc2xhdGUoMjUyMiwzMDA3KSI+PHVzZSB4bGluazpocmVmPSIjci0wIi8+PC9nPgo8ZyB0cmFuc2Zvcm09InRyYW5zbGF0ZSgyNjE5LDMwMDcpIj48dXNlIHhsaW5rOmhyZWY9IiNyZWN0LTAiLz48L2c+CjxnIHRyYW5zZm9ybT0idHJhbnNsYXRlKDI3MTYsMzAwNykiPjx1c2UgeGxpbms6aHJlZj0iI2x0LTAiLz48L2c+CjxnIHRyYW5zZm9ybT0idHJhbnNsYXRlKDMyMDEsMzAwNykiPjx1c2UgeGxpbms6aHJlZj0iI25fcmItMCIvPjwvZz4KPGcgdHJhbnNmb3JtPSJ0cmFuc2xhdGUoMzI5OCwzMDA3KSI+PHVzZSB4bGluazpocmVmPSIjcmItMCIvPjwvZz4KPGcgdHJhbnNmb3JtPSJ0cmFuc2xhdGUoMzM5NSwzMDA3KSI+PHVzZSB4bGluazpocmVmPSIjbGItMCIvPjwvZz4KPGcgdHJhbnNmb3JtPSJ0cmFuc2xhdGUoMzQ5MiwzMDA3KSI+PHVzZSB4bGluazpocmVmPSIjbl9yYi0wIi8+PC9nPgo8ZyB0cmFuc2Zvcm09InRyYW5zbGF0ZSgzNTg5LDMwMDcpIj48dXNlIHhsaW5rOmhyZWY9IiNyZWN0LTAiLz48L2c+CjxnIHRyYW5zZm9ybT0idHJhbnNsYXRlKDM4ODAsMzAwNykiPjx1c2UgeGxpbms6aHJlZj0iI3QtMCIvPjwvZz4KPGcgdHJhbnNmb3JtPSJ0cmFuc2xhdGUoMCwzMTA0KSI+PHVzZSB4bGluazpocmVmPSIjci0wIi8+PC9nPgo8ZyB0cmFuc2Zvcm09InRyYW5zbGF0ZSg5NywzMTA0KSI+PHVzZSB4bGluazpocmVmPSIjcmVjdC0wIi8+PC9nPgo8ZyB0cmFuc2Zvcm09InRyYW5zbGF0ZSgxOTQsMzEwNCkiPjx1c2UgeGxpbms6aHJlZj0iI3JlY3QtMCIvPjwvZz4KPGcgdHJhbnNmb3JtPSJ0cmFuc2xhdGUoMjkxLDMxMDQpIj48dXNlIHhsaW5rOmhyZWY9IiNsdC0wIi8+PC9nPgo8ZyB0cmFuc2Zvcm09InRyYW5zbGF0ZSg0ODUsMzEwNCkiPjx1c2UgeGxpbms6aHJlZj0iI3ItMCIvPjwvZz4KPGcgdHJhbnNmb3JtPSJ0cmFuc2xhdGUoNTgyLDMxMDQpIj48dXNlIHhsaW5rOmhyZWY9IiNsLTAiLz48L2c+CjxnIHRyYW5zZm9ybT0idHJhbnNsYXRlKDc3NiwzMTA0KSI+PHVzZSB4bGluazpocmVmPSIjcmVjdC0wIi8+PC9nPgo8ZyB0cmFuc2Zvcm09InRyYW5zbGF0ZSgxMDY3LDMxMDQpIj48dXNlIHhsaW5rOmhyZWY9IiNyYi0wIi8+PC9nPgo8ZyB0cmFuc2Zvcm09InRyYW5zbGF0ZSgxMTY0LDMxMDQpIj48dXNlIHhsaW5rOmhyZWY9IiNyZWN0LTAiLz48L2c+CjxnIHRyYW5zZm9ybT0idHJhbnNsYXRlKDEyNjEsMzEwNCkiPjx1c2UgeGxpbms6aHJlZj0iI2x0LTAiLz48L2c+CjxnIHRyYW5zZm9ybT0idHJhbnNsYXRlKDE0NTUsMzEwNCkiPjx1c2UgeGxpbms6aHJlZj0iI2VtcHR5LTAiLz48L2c+CjxnIHRyYW5zZm9ybT0idHJhbnNsYXRlKDE3NDYsMzEwNCkiPjx1c2UgeGxpbms6aHJlZj0iI2VtcHR5LTAiLz48L2c+CjxnIHRyYW5zZm9ybT0idHJhbnNsYXRlKDIwMzcsMzEwNCkiPjx1c2UgeGxpbms6aHJlZj0iI25fcmItMCIvPjwvZz4KPGcgdHJhbnNmb3JtPSJ0cmFuc2xhdGUoMjEzNCwzMTA0KSI+PHVzZSB4bGluazpocmVmPSIjcmVjdC0wIi8+PC9nPgo8ZyB0cmFuc2Zvcm09InRyYW5zbGF0ZSgyMjMxLDMxMDQpIj48dXNlIHhsaW5rOmhyZWY9IiNyZWN0LTAiLz48L2c+CjxnIHRyYW5zZm9ybT0idHJhbnNsYXRlKDIzMjgsMzEwNCkiPjx1c2UgeGxpbms6aHJlZj0iI2x0LTAiLz48L2c+CjxnIHRyYW5zZm9ybT0idHJhbnNsYXRlKDI5MTAsMzEwNCkiPjx1c2UgeGxpbms6aHJlZj0iI3JiLTAiLz48L2c+CjxnIHRyYW5zZm9ybT0idHJhbnNsYXRlKDMwMDcsMzEwNCkiPjx1c2UgeGxpbms6aHJlZj0iI3JlY3QtMCIvPjwvZz4KPGcgdHJhbnNmb3JtPSJ0cmFuc2xhdGUoMzEwNCwzMTA0KSI+PHVzZSB4bGluazpocmVmPSIjcmVjdC0wIi8+PC9nPgo8ZyB0cmFuc2Zvcm09InRyYW5zbGF0ZSgzMjAxLDMxMDQpIj48dXNlIHhsaW5rOmhyZWY9IiNyZWN0LTAiLz48L2c+CjxnIHRyYW5zZm9ybT0idHJhbnNsYXRlKDMyOTgsMzEwNCkiPjx1c2UgeGxpbms6aHJlZj0iI3JlY3QtMCIvPjwvZz4KPGcgdHJhbnNmb3JtPSJ0cmFuc2xhdGUoMzM5NSwzMTA0KSI+PHVzZSB4bGluazpocmVmPSIjcmVjdC0wIi8+PC9nPgo8ZyB0cmFuc2Zvcm09InRyYW5zbGF0ZSgzNDkyLDMxMDQpIj48dXNlIHhsaW5rOmhyZWY9IiNyZWN0LTAiLz48L2c+CjxnIHRyYW5zZm9ybT0idHJhbnNsYXRlKDM1ODksMzEwNCkiPjx1c2UgeGxpbms6aHJlZj0iI2x0LTAiLz48L2c+CjxnIHRyYW5zZm9ybT0idHJhbnNsYXRlKDM3ODMsMzEwNCkiPjx1c2UgeGxpbms6aHJlZj0iI2VtcHR5LTAiLz48L2c+CjxnIHRyYW5zZm9ybT0idHJhbnNsYXRlKDc3NiwzMjAxKSI+PHVzZSB4bGluazpocmVmPSIjcmVjdC0wIi8+PC9nPgo8ZyB0cmFuc2Zvcm09InRyYW5zbGF0ZSg4NzMsMzIwMSkiPjx1c2UgeGxpbms6aHJlZj0iI2wtMCIvPjwvZz4KPGcgdHJhbnNmb3JtPSJ0cmFuc2xhdGUoOTcwLDMyMDEpIj48dXNlIHhsaW5rOmhyZWY9IiNuX3JiLTAiLz48L2c+CjxnIHRyYW5zZm9ybT0idHJhbnNsYXRlKDEwNjcsMzIwMSkiPjx1c2UgeGxpbms6aHJlZj0iI3JlY3QtMCIvPjwvZz4KPGcgdHJhbnNmb3JtPSJ0cmFuc2xhdGUoMTU1MiwzMjAxKSI+PHVzZSB4bGluazpocmVmPSIjZW1wdHktMCIvPjwvZz4KPGcgdHJhbnNmb3JtPSJ0cmFuc2xhdGUoMTg0MywzMjAxKSI+PHVzZSB4bGluazpocmVmPSIjZW1wdHktMCIvPjwvZz4KPGcgdHJhbnNmb3JtPSJ0cmFuc2xhdGUoMTk0MCwzMjAxKSI+PHVzZSB4bGluazpocmVmPSIjbl9yYi0wIi8+PC9nPgo8ZyB0cmFuc2Zvcm09InRyYW5zbGF0ZSgyMDM3LDMyMDEpIj48dXNlIHhsaW5rOmhyZWY9IiNyYi0wIi8+PC9nPgo8ZyB0cmFuc2Zvcm09InRyYW5zbGF0ZSgyMTM0LDMyMDEpIj48dXNlIHhsaW5rOmhyZWY9IiNyZWN0LTAiLz48L2c+CjxnIHRyYW5zZm9ybT0idHJhbnNsYXRlKDIyMzEsMzIwMSkiPjx1c2UgeGxpbms6aHJlZj0iI2x0LTAiLz48L2c+CjxnIHRyYW5zZm9ybT0idHJhbnNsYXRlKDI0MjUsMzIwMSkiPjx1c2UgeGxpbms6aHJlZj0iI3ItMCIvPjwvZz4KPGcgdHJhbnNmb3JtPSJ0cmFuc2xhdGUoMjUyMiwzMjAxKSI+PHVzZSB4bGluazpocmVmPSIjcmVjdC0wIi8+PC9nPgo8ZyB0cmFuc2Zvcm09InRyYW5zbGF0ZSgyNjE5LDMyMDEpIj48dXNlIHhsaW5rOmhyZWY9IiNsYi0wIi8+PC9nPgo8ZyB0cmFuc2Zvcm09InRyYW5zbGF0ZSgyODEzLDMyMDEpIj48dXNlIHhsaW5rOmhyZWY9IiNuX3JiLTAiLz48L2c+CjxnIHRyYW5zZm9ybT0idHJhbnNsYXRlKDI5MTAsMzIwMSkiPjx1c2UgeGxpbms6aHJlZj0iI3JlY3QtMCIvPjwvZz4KPGcgdHJhbnNmb3JtPSJ0cmFuc2xhdGUoMzEwNCwzMjAxKSI+PHVzZSB4bGluazpocmVmPSIjcmVjdC0wIi8+PC9nPgo8ZyB0cmFuc2Zvcm09InRyYW5zbGF0ZSgzNDkyLDMyMDEpIj48dXNlIHhsaW5rOmhyZWY9IiNyZWN0LTAiLz48L2c+CjxnIHRyYW5zZm9ybT0idHJhbnNsYXRlKDM4ODAsMzIwMSkiPjx1c2UgeGxpbms6aHJlZj0iI2ItMCIvPjwvZz4KPGcgdHJhbnNmb3JtPSJ0cmFuc2xhdGUoNzc2LDMyOTgpIj48dXNlIHhsaW5rOmhyZWY9IiNyZWN0LTAiLz48L2c+CjxnIHRyYW5zZm9ybT0idHJhbnNsYXRlKDk3MCwzMjk4KSI+PHVzZSB4bGluazpocmVmPSIjcmItMCIvPjwvZz4KPGcgdHJhbnNmb3JtPSJ0cmFuc2xhdGUoMTA2NywzMjk4KSI+PHVzZSB4bGluazpocmVmPSIjcmVjdC0wIi8+PC9nPgo8ZyB0cmFuc2Zvcm09InRyYW5zbGF0ZSgxMTY0LDMyOTgpIj48dXNlIHhsaW5rOmhyZWY9IiNyZWN0LTAiLz48L2c+CjxnIHRyYW5zZm9ybT0idHJhbnNsYXRlKDEyNjEsMzI5OCkiPjx1c2UgeGxpbms6aHJlZj0iI2xiLTAiLz48L2c+CjxnIHRyYW5zZm9ybT0idHJhbnNsYXRlKDE2NDksMzI5OCkiPjx1c2UgeGxpbms6aHJlZj0iI3ItMCIvPjwvZz4KPGcgdHJhbnNmb3JtPSJ0cmFuc2xhdGUoMTc0NiwzMjk4KSI+PHVzZSB4bGluazpocmVmPSIjbC0wIi8+PC9nPgo8ZyB0cmFuc2Zvcm09InRyYW5zbGF0ZSgxOTQwLDMyOTgpIj48dXNlIHhsaW5rOmhyZWY9IiNyLTAiLz48L2c+CjxnIHRyYW5zZm9ybT0idHJhbnNsYXRlKDIwMzcsMzI5OCkiPjx1c2UgeGxpbms6aHJlZj0iI3JlY3QtMCIvPjwvZz4KPGcgdHJhbnNmb3JtPSJ0cmFuc2xhdGUoMjEzNCwzMjk4KSI+PHVzZSB4bGluazpocmVmPSIjcmVjdC0wIi8+PC9nPgo8ZyB0cmFuc2Zvcm09InRyYW5zbGF0ZSgyNTIyLDMyOTgpIj48dXNlIHhsaW5rOmhyZWY9IiNydC0wIi8+PC9nPgo8ZyB0cmFuc2Zvcm09InRyYW5zbGF0ZSgyNjE5LDMyOTgpIj48dXNlIHhsaW5rOmhyZWY9IiNyZWN0LTAiLz48L2c+CjxnIHRyYW5zZm9ybT0idHJhbnNsYXRlKDI4MTMsMzI5OCkiPjx1c2UgeGxpbms6aHJlZj0iI3ItMCIvPjwvZz4KPGcgdHJhbnNmb3JtPSJ0cmFuc2xhdGUoMjkxMCwzMjk4KSI+PHVzZSB4bGluazpocmVmPSIjcmVjdC0wIi8+PC9nPgo8ZyB0cmFuc2Zvcm09InRyYW5zbGF0ZSgzMDA3LDMyOTgpIj48dXNlIHhsaW5rOmhyZWY9IiNyZWN0LTAiLz48L2c+CjxnIHRyYW5zZm9ybT0idHJhbnNsYXRlKDMxMDQsMzI5OCkiPjx1c2UgeGxpbms6aHJlZj0iI3JlY3QtMCIvPjwvZz4KPGcgdHJhbnNmb3JtPSJ0cmFuc2xhdGUoMzI5OCwzMjk4KSI+PHVzZSB4bGluazpocmVmPSIjZW1wdHktMCIvPjwvZz4KPGcgdHJhbnNmb3JtPSJ0cmFuc2xhdGUoMzQ5MiwzMjk4KSI+PHVzZSB4bGluazpocmVmPSIjcmVjdC0wIi8+PC9nPgo8ZyB0cmFuc2Zvcm09InRyYW5zbGF0ZSgzNjg2LDMyOTgpIj48dXNlIHhsaW5rOmhyZWY9IiNlbXB0eS0wIi8+PC9nPgo8ZyB0cmFuc2Zvcm09InRyYW5zbGF0ZSgzODgwLDMyOTgpIj48dXNlIHhsaW5rOmhyZWY9IiN0LTAiLz48L2c+CjxnIHRyYW5zZm9ybT0idHJhbnNsYXRlKDc3NiwzMzk1KSI+PHVzZSB4bGluazpocmVmPSIjdC0wIi8+PC9nPgo8ZyB0cmFuc2Zvcm09InRyYW5zbGF0ZSg5NzAsMzM5NSkiPjx1c2UgeGxpbms6aHJlZj0iI3QtMCIvPjwvZz4KPGcgdHJhbnNmb3JtPSJ0cmFuc2xhdGUoMTI2MSwzMzk1KSI+PHVzZSB4bGluazpocmVmPSIjdC0wIi8+PC9nPgo8ZyB0cmFuc2Zvcm09InRyYW5zbGF0ZSgxNDU1LDMzOTUpIj48dXNlIHhsaW5rOmhyZWY9IiNyYi0wIi8+PC9nPgo8ZyB0cmFuc2Zvcm09InRyYW5zbGF0ZSgxNTUyLDMzOTUpIj48dXNlIHhsaW5rOmhyZWY9IiNsLTAiLz48L2c+CjxnIHRyYW5zZm9ybT0idHJhbnNsYXRlKDIwMzcsMzM5NSkiPjx1c2UgeGxpbms6aHJlZj0iI3JlY3QtMCIvPjwvZz4KPGcgdHJhbnNmb3JtPSJ0cmFuc2xhdGUoMjEzNCwzMzk1KSI+PHVzZSB4bGluazpocmVmPSIjcmVjdC0wIi8+PC9nPgo8ZyB0cmFuc2Zvcm09InRyYW5zbGF0ZSgyMzI4LDMzOTUpIj48dXNlIHhsaW5rOmhyZWY9IiNlbXB0eS0wIi8+PC9nPgo8ZyB0cmFuc2Zvcm09InRyYW5zbGF0ZSgyNjE5LDMzOTUpIj48dXNlIHhsaW5rOmhyZWY9IiNyZWN0LTAiLz48L2c+CjxnIHRyYW5zZm9ybT0idHJhbnNsYXRlKDI3MTYsMzM5NSkiPjx1c2UgeGxpbms6aHJlZj0iI2wtMCIvPjwvZz4KPGcgdHJhbnNmb3JtPSJ0cmFuc2xhdGUoMjkxMCwzMzk1KSI+PHVzZSB4bGluazpocmVmPSIjcmVjdC0wIi8+PC9nPgo8ZyB0cmFuc2Zvcm09InRyYW5zbGF0ZSgzMDA3LDMzOTUpIj48dXNlIHhsaW5rOmhyZWY9IiNyZWN0LTAiLz48L2c+CjxnIHRyYW5zZm9ybT0idHJhbnNsYXRlKDMxMDQsMzM5NSkiPjx1c2UgeGxpbms6aHJlZj0iI3JlY3QtMCIvPjwvZz4KPGcgdHJhbnNmb3JtPSJ0cmFuc2xhdGUoMzM5NSwzMzk1KSI+PHVzZSB4bGluazpocmVmPSIjbl9yYi0wIi8+PC9nPgo8ZyB0cmFuc2Zvcm09InRyYW5zbGF0ZSgzNDkyLDMzOTUpIj48dXNlIHhsaW5rOmhyZWY9IiNyZWN0LTAiLz48L2c+CjxnIHRyYW5zZm9ybT0idHJhbnNsYXRlKDM1ODksMzM5NSkiPjx1c2UgeGxpbms6aHJlZj0iI2wtMCIvPjwvZz4KPGcgdHJhbnNmb3JtPSJ0cmFuc2xhdGUoMzc4MywzMzk1KSI+PHVzZSB4bGluazpocmVmPSIjZW1wdHktMCIvPjwvZz4KPGcgdHJhbnNmb3JtPSJ0cmFuc2xhdGUoODczLDM0OTIpIj48dXNlIHhsaW5rOmhyZWY9IiNiLTAiLz48L2c+CjxnIHRyYW5zZm9ybT0idHJhbnNsYXRlKDEwNjcsMzQ5MikiPjx1c2UgeGxpbms6aHJlZj0iI25fcmItMCIvPjwvZz4KPGcgdHJhbnNmb3JtPSJ0cmFuc2xhdGUoMTE2NCwzNDkyKSI+PHVzZSB4bGluazpocmVmPSIjYi0wIi8+PC9nPgo8ZyB0cmFuc2Zvcm09InRyYW5zbGF0ZSgxNDU1LDM0OTIpIj48dXNlIHhsaW5rOmhyZWY9IiN0LTAiLz48L2c+CjxnIHRyYW5zZm9ybT0idHJhbnNsYXRlKDE3NDYsMzQ5MikiPjx1c2UgeGxpbms6aHJlZj0iI3ItMCIvPjwvZz4KPGcgdHJhbnNmb3JtPSJ0cmFuc2xhdGUoMTg0MywzNDkyKSI+PHVzZSB4bGluazpocmVmPSIjcmVjdC0wIi8+PC9nPgo8ZyB0cmFuc2Zvcm09InRyYW5zbGF0ZSgxOTQwLDM0OTIpIj48dXNlIHhsaW5rOmhyZWY9IiNyZWN0LTAiLz48L2c+CjxnIHRyYW5zZm9ybT0idHJhbnNsYXRlKDIwMzcsMzQ5MikiPjx1c2UgeGxpbms6aHJlZj0iI3JlY3QtMCIvPjwvZz4KPGcgdHJhbnNmb3JtPSJ0cmFuc2xhdGUoMjEzNCwzNDkyKSI+PHVzZSB4bGluazpocmVmPSIjbHQtMCIvPjwvZz4KPGcgdHJhbnNmb3JtPSJ0cmFuc2xhdGUoMjUyMiwzNDkyKSI+PHVzZSB4bGluazpocmVmPSIjcmItMCIvPjwvZz4KPGcgdHJhbnNmb3JtPSJ0cmFuc2xhdGUoMjYxOSwzNDkyKSI+PHVzZSB4bGluazpocmVmPSIjbHQtMCIvPjwvZz4KPGcgdHJhbnNmb3JtPSJ0cmFuc2xhdGUoMjcxNiwzNDkyKSI+PHVzZSB4bGluazpocmVmPSIjbl9yYi0wIi8+PC9nPgo8ZyB0cmFuc2Zvcm09InRyYW5zbGF0ZSgyODEzLDM0OTIpIj48dXNlIHhsaW5rOmhyZWY9IiNyYi0wIi8+PC9nPgo8ZyB0cmFuc2Zvcm09InRyYW5zbGF0ZSgyOTEwLDM0OTIpIj48dXNlIHhsaW5rOmhyZWY9IiNyZWN0LTAiLz48L2c+CjxnIHRyYW5zZm9ybT0idHJhbnNsYXRlKDMwMDcsMzQ5MikiPjx1c2UgeGxpbms6aHJlZj0iI3JlY3QtMCIvPjwvZz4KPGcgdHJhbnNmb3JtPSJ0cmFuc2xhdGUoMzEwNCwzNDkyKSI+PHVzZSB4bGluazpocmVmPSIjcmVjdC0wIi8+PC9nPgo8ZyB0cmFuc2Zvcm09InRyYW5zbGF0ZSgzMjAxLDM0OTIpIj48dXNlIHhsaW5rOmhyZWY9IiNyZWN0LTAiLz48L2c+CjxnIHRyYW5zZm9ybT0idHJhbnNsYXRlKDMyOTgsMzQ5MikiPjx1c2UgeGxpbms6aHJlZj0iI3JlY3QtMCIvPjwvZz4KPGcgdHJhbnNmb3JtPSJ0cmFuc2xhdGUoMzM5NSwzNDkyKSI+PHVzZSB4bGluazpocmVmPSIjcmVjdC0wIi8+PC9nPgo8ZyB0cmFuc2Zvcm09InRyYW5zbGF0ZSgzNDkyLDM0OTIpIj48dXNlIHhsaW5rOmhyZWY9IiNyZWN0LTAiLz48L2c+CjxnIHRyYW5zZm9ybT0idHJhbnNsYXRlKDM4ODAsMzQ5MikiPjx1c2UgeGxpbms6aHJlZj0iI2ItMCIvPjwvZz4KPGcgdHJhbnNmb3JtPSJ0cmFuc2xhdGUoODczLDM1ODkpIj48dXNlIHhsaW5rOmhyZWY9IiNydC0wIi8+PC9nPgo8ZyB0cmFuc2Zvcm09InRyYW5zbGF0ZSg5NzAsMzU4OSkiPjx1c2UgeGxpbms6aHJlZj0iI3JlY3QtMCIvPjwvZz4KPGcgdHJhbnNmb3JtPSJ0cmFuc2xhdGUoMTA2NywzNTg5KSI+PHVzZSB4bGluazpocmVmPSIjcmVjdC0wIi8+PC9nPgo8ZyB0cmFuc2Zvcm09InRyYW5zbGF0ZSgxMTY0LDM1ODkpIj48dXNlIHhsaW5rOmhyZWY9IiNyZWN0LTAiLz48L2c+CjxnIHRyYW5zZm9ybT0idHJhbnNsYXRlKDEzNTgsMzU4OSkiPjx1c2UgeGxpbms6aHJlZj0iI2ItMCIvPjwvZz4KPGcgdHJhbnNmb3JtPSJ0cmFuc2xhdGUoMTQ1NSwzNTg5KSI+PHVzZSB4bGluazpocmVmPSIjbl9yYi0wIi8+PC9nPgo8ZyB0cmFuc2Zvcm09InRyYW5zbGF0ZSgxNTUyLDM1ODkpIj48dXNlIHhsaW5rOmhyZWY9IiNiLTAiLz48L2c+CjxnIHRyYW5zZm9ybT0idHJhbnNsYXRlKDE5NDAsMzU4OSkiPjx1c2UgeGxpbms6aHJlZj0iI3JlY3QtMCIvPjwvZz4KPGcgdHJhbnNmb3JtPSJ0cmFuc2xhdGUoMjEzNCwzNTg5KSI+PHVzZSB4bGluazpocmVmPSIjbl9yYi0wIi8+PC9nPgo8ZyB0cmFuc2Zvcm09InRyYW5zbGF0ZSgyMjMxLDM1ODkpIj48dXNlIHhsaW5rOmhyZWY9IiNyYi0wIi8+PC9nPgo8ZyB0cmFuc2Zvcm09InRyYW5zbGF0ZSgyMzI4LDM1ODkpIj48dXNlIHhsaW5rOmhyZWY9IiNsLTAiLz48L2c+CjxnIHRyYW5zZm9ybT0idHJhbnNsYXRlKDI0MjUsMzU4OSkiPjx1c2UgeGxpbms6aHJlZj0iI25fcmItMCIvPjwvZz4KPGcgdHJhbnNmb3JtPSJ0cmFuc2xhdGUoMjUyMiwzNTg5KSI+PHVzZSB4bGluazpocmVmPSIjcmVjdC0wIi8+PC9nPgo8ZyB0cmFuc2Zvcm09InRyYW5zbGF0ZSgyNjE5LDM1ODkpIj48dXNlIHhsaW5rOmhyZWY9IiNuX3JiLTAiLz48L2c+CjxnIHRyYW5zZm9ybT0idHJhbnNsYXRlKDI3MTYsMzU4OSkiPjx1c2UgeGxpbms6aHJlZj0iI3JiLTAiLz48L2c+CjxnIHRyYW5zZm9ybT0idHJhbnNsYXRlKDI4MTMsMzU4OSkiPjx1c2UgeGxpbms6aHJlZj0iI3JlY3QtMCIvPjwvZz4KPGcgdHJhbnNmb3JtPSJ0cmFuc2xhdGUoMjkxMCwzNTg5KSI+PHVzZSB4bGluazpocmVmPSIjcmVjdC0wIi8+PC9nPgo8ZyB0cmFuc2Zvcm09InRyYW5zbGF0ZSgzMDA3LDM1ODkpIj48dXNlIHhsaW5rOmhyZWY9IiNsdC0wIi8+PC9nPgo8ZyB0cmFuc2Zvcm09InRyYW5zbGF0ZSgzMzk1LDM1ODkpIj48dXNlIHhsaW5rOmhyZWY9IiNydC0wIi8+PC9nPgo8ZyB0cmFuc2Zvcm09InRyYW5zbGF0ZSgzNDkyLDM1ODkpIj48dXNlIHhsaW5rOmhyZWY9IiNyZWN0LTAiLz48L2c+CjxnIHRyYW5zZm9ybT0idHJhbnNsYXRlKDM1ODksMzU4OSkiPjx1c2UgeGxpbms6aHJlZj0iI2wtMCIvPjwvZz4KPGcgdHJhbnNmb3JtPSJ0cmFuc2xhdGUoMzc4MywzNTg5KSI+PHVzZSB4bGluazpocmVmPSIjbl9yYi0wIi8+PC9nPgo8ZyB0cmFuc2Zvcm09InRyYW5zbGF0ZSgzODgwLDM1ODkpIj48dXNlIHhsaW5rOmhyZWY9IiNyZWN0LTAiLz48L2c+CjxnIHRyYW5zZm9ybT0idHJhbnNsYXRlKDc3NiwzNjg2KSI+PHVzZSB4bGluazpocmVmPSIjZW1wdHktMCIvPjwvZz4KPGcgdHJhbnNmb3JtPSJ0cmFuc2xhdGUoMTA2NywzNjg2KSI+PHVzZSB4bGluazpocmVmPSIjcmVjdC0wIi8+PC9nPgo8ZyB0cmFuc2Zvcm09InRyYW5zbGF0ZSgxMTY0LDM2ODYpIj48dXNlIHhsaW5rOmhyZWY9IiNyZWN0LTAiLz48L2c+CjxnIHRyYW5zZm9ybT0idHJhbnNsYXRlKDEzNTgsMzY4NikiPjx1c2UgeGxpbms6aHJlZj0iI3JlY3QtMCIvPjwvZz4KPGcgdHJhbnNmb3JtPSJ0cmFuc2xhdGUoMTQ1NSwzNjg2KSI+PHVzZSB4bGluazpocmVmPSIjcmVjdC0wIi8+PC9nPgo8ZyB0cmFuc2Zvcm09InRyYW5zbGF0ZSgxNTUyLDM2ODYpIj48dXNlIHhsaW5rOmhyZWY9IiNsdC0wIi8+PC9nPgo8ZyB0cmFuc2Zvcm09InRyYW5zbGF0ZSgxNzQ2LDM2ODYpIj48dXNlIHhsaW5rOmhyZWY9IiNlbXB0eS0wIi8+PC9nPgo8ZyB0cmFuc2Zvcm09InRyYW5zbGF0ZSgxOTQwLDM2ODYpIj48dXNlIHhsaW5rOmhyZWY9IiNyZWN0LTAiLz48L2c+CjxnIHRyYW5zZm9ybT0idHJhbnNsYXRlKDIxMzQsMzY4NikiPjx1c2UgeGxpbms6aHJlZj0iI3ItMCIvPjwvZz4KPGcgdHJhbnNmb3JtPSJ0cmFuc2xhdGUoMjIzMSwzNjg2KSI+PHVzZSB4bGluazpocmVmPSIjcmVjdC0wIi8+PC9nPgo8ZyB0cmFuc2Zvcm09InRyYW5zbGF0ZSgyNDI1LDM2ODYpIj48dXNlIHhsaW5rOmhyZWY9IiNyLTAiLz48L2c+CjxnIHRyYW5zZm9ybT0idHJhbnNsYXRlKDI1MjIsMzY4NikiPjx1c2UgeGxpbms6aHJlZj0iI3JlY3QtMCIvPjwvZz4KPGcgdHJhbnNmb3JtPSJ0cmFuc2xhdGUoMjYxOSwzNjg2KSI+PHVzZSB4bGluazpocmVmPSIjcmVjdC0wIi8+PC9nPgo8ZyB0cmFuc2Zvcm09InRyYW5zbGF0ZSgyNzE2LDM2ODYpIj48dXNlIHhsaW5rOmhyZWY9IiNsdC0wIi8+PC9nPgo8ZyB0cmFuc2Zvcm09InRyYW5zbGF0ZSgzMjAxLDM2ODYpIj48dXNlIHhsaW5rOmhyZWY9IiNlbXB0eS0wIi8+PC9nPgo8ZyB0cmFuc2Zvcm09InRyYW5zbGF0ZSgzNDkyLDM2ODYpIj48dXNlIHhsaW5rOmhyZWY9IiN0LTAiLz48L2c+CjxnIHRyYW5zZm9ybT0idHJhbnNsYXRlKDM3ODMsMzY4NikiPjx1c2UgeGxpbms6aHJlZj0iI3ItMCIvPjwvZz4KPGcgdHJhbnNmb3JtPSJ0cmFuc2xhdGUoMzg4MCwzNjg2KSI+PHVzZSB4bGluazpocmVmPSIjbHQtMCIvPjwvZz4KPGcgdHJhbnNmb3JtPSJ0cmFuc2xhdGUoOTcwLDM3ODMpIj48dXNlIHhsaW5rOmhyZWY9IiNyLTAiLz48L2c+CjxnIHRyYW5zZm9ybT0idHJhbnNsYXRlKDEwNjcsMzc4MykiPjx1c2UgeGxpbms6aHJlZj0iI3JlY3QtMCIvPjwvZz4KPGcgdHJhbnNmb3JtPSJ0cmFuc2xhdGUoMTE2NCwzNzgzKSI+PHVzZSB4bGluazpocmVmPSIjcmVjdC0wIi8+PC9nPgo8ZyB0cmFuc2Zvcm09InRyYW5zbGF0ZSgxMjYxLDM3ODMpIj48dXNlIHhsaW5rOmhyZWY9IiNuX3JiLTAiLz48L2c+CjxnIHRyYW5zZm9ybT0idHJhbnNsYXRlKDEzNTgsMzc4MykiPjx1c2UgeGxpbms6aHJlZj0iI3JlY3QtMCIvPjwvZz4KPGcgdHJhbnNmb3JtPSJ0cmFuc2xhdGUoMTY0OSwzNzgzKSI+PHVzZSB4bGluazpocmVmPSIjYi0wIi8+PC9nPgo8ZyB0cmFuc2Zvcm09InRyYW5zbGF0ZSgxOTQwLDM3ODMpIj48dXNlIHhsaW5rOmhyZWY9IiNydC0wIi8+PC9nPgo8ZyB0cmFuc2Zvcm09InRyYW5zbGF0ZSgyMDM3LDM3ODMpIj48dXNlIHhsaW5rOmhyZWY9IiNsLTAiLz48L2c+CjxnIHRyYW5zZm9ybT0idHJhbnNsYXRlKDIyMzEsMzc4MykiPjx1c2UgeGxpbms6aHJlZj0iI3JlY3QtMCIvPjwvZz4KPGcgdHJhbnNmb3JtPSJ0cmFuc2xhdGUoMjYxOSwzNzgzKSI+PHVzZSB4bGluazpocmVmPSIjcmVjdC0wIi8+PC9nPgo8ZyB0cmFuc2Zvcm09InRyYW5zbGF0ZSgyOTEwLDM3ODMpIj48dXNlIHhsaW5rOmhyZWY9IiNlbXB0eS0wIi8+PC9nPgo8ZyB0cmFuc2Zvcm09InRyYW5zbGF0ZSgzMTA0LDM3ODMpIj48dXNlIHhsaW5rOmhyZWY9IiNiLTAiLz48L2c+CjxnIHRyYW5zZm9ybT0idHJhbnNsYXRlKDExNjQsMzg4MCkiPjx1c2UgeGxpbms6aHJlZj0iI3J0LTAiLz48L2c+CjxnIHRyYW5zZm9ybT0idHJhbnNsYXRlKDEyNjEsMzg4MCkiPjx1c2UgeGxpbms6aHJlZj0iI3JlY3QtMCIvPjwvZz4KPGcgdHJhbnNmb3JtPSJ0cmFuc2xhdGUoMTM1OCwzODgwKSI+PHVzZSB4bGluazpocmVmPSIjbHQtMCIvPjwvZz4KPGcgdHJhbnNmb3JtPSJ0cmFuc2xhdGUoMTY0OSwzODgwKSI+PHVzZSB4bGluazpocmVmPSIjdC0wIi8+PC9nPgo8ZyB0cmFuc2Zvcm09InRyYW5zbGF0ZSgyMTM0LDM4ODApIj48dXNlIHhsaW5rOmhyZWY9IiNyLTAiLz48L2c+CjxnIHRyYW5zZm9ybT0idHJhbnNsYXRlKDIyMzEsMzg4MCkiPjx1c2UgeGxpbms6aHJlZj0iI3JlY3QtMCIvPjwvZz4KPGcgdHJhbnNmb3JtPSJ0cmFuc2xhdGUoMjMyOCwzODgwKSI+PHVzZSB4bGluazpocmVmPSIjcmVjdC0wIi8+PC9nPgo8ZyB0cmFuc2Zvcm09InRyYW5zbGF0ZSgyNDI1LDM4ODApIj48dXNlIHhsaW5rOmhyZWY9IiNsLTAiLz48L2c+CjxnIHRyYW5zZm9ybT0idHJhbnNsYXRlKDI2MTksMzg4MCkiPjx1c2UgeGxpbms6aHJlZj0iI3QtMCIvPjwvZz4KPGcgdHJhbnNmb3JtPSJ0cmFuc2xhdGUoMzEwNCwzODgwKSI+PHVzZSB4bGluazpocmVmPSIjdC0wIi8+PC9nPgo8ZyB0cmFuc2Zvcm09InRyYW5zbGF0ZSgzNDkyLDM4ODApIj48dXNlIHhsaW5rOmhyZWY9IiNyLTAiLz48L2c+CjxnIHRyYW5zZm9ybT0idHJhbnNsYXRlKDM1ODksMzg4MCkiPjx1c2UgeGxpbms6aHJlZj0iI3JlY3QtMCIvPjwvZz4KPGcgdHJhbnNmb3JtPSJ0cmFuc2xhdGUoMzY4NiwzODgwKSI+PHVzZSB4bGluazpocmVmPSIjbC0wIi8+PC9nPgo8ZyB0cmFuc2Zvcm09InRyYW5zbGF0ZSgzODgwLDM4ODApIj48dXNlIHhsaW5rOmhyZWY9IiNlbXB0eS0wIi8+PC9nPgo8dXNlIGZpbGwtcnVsZT0iZXZlbm9kZCIgdHJhbnNmb3JtPSJ0cmFuc2xhdGUoMCwwKSIgeGxpbms6aHJlZj0iI3BvaW50LTAiLz4KPHVzZSBmaWxsLXJ1bGU9ImV2ZW5vZGQiIHRyYW5zZm9ybT0idHJhbnNsYXRlKDMyNjQsMCkiIHhsaW5rOmhyZWY9IiNwb2ludC0wIi8+Cjx1c2UgZmlsbC1ydWxlPSJldmVub2RkIiB0cmFuc2Zvcm09InRyYW5zbGF0ZSgwLDMyNjQpIiB4bGluazpocmVmPSIjcG9pbnQtMCIvPgogICAgPC9nPgogIDwvc3ZnPg=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 rot="5400000">
            <a:off x="7828601" y="3281661"/>
            <a:ext cx="226722" cy="2411761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6" name="Группа 5"/>
          <p:cNvGrpSpPr/>
          <p:nvPr/>
        </p:nvGrpSpPr>
        <p:grpSpPr>
          <a:xfrm>
            <a:off x="428035" y="1247044"/>
            <a:ext cx="3717989" cy="1339776"/>
            <a:chOff x="428035" y="575538"/>
            <a:chExt cx="3717989" cy="1339776"/>
          </a:xfrm>
        </p:grpSpPr>
        <p:sp>
          <p:nvSpPr>
            <p:cNvPr id="2" name="Прямоугольник 1"/>
            <p:cNvSpPr/>
            <p:nvPr/>
          </p:nvSpPr>
          <p:spPr>
            <a:xfrm>
              <a:off x="1722572" y="829927"/>
              <a:ext cx="2423452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200" dirty="0"/>
                <a:t>Расследование уголовного дела о геноциде белорусского народа в период Великой Отечественной войны и в послевоенный период</a:t>
              </a:r>
            </a:p>
          </p:txBody>
        </p:sp>
        <p:pic>
          <p:nvPicPr>
            <p:cNvPr id="1031" name="Picture 7" descr="D:\Академия управления\2025\9 мая\qr\1.jpe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8035" y="575538"/>
              <a:ext cx="1339776" cy="13397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Группа 6"/>
          <p:cNvGrpSpPr/>
          <p:nvPr/>
        </p:nvGrpSpPr>
        <p:grpSpPr>
          <a:xfrm>
            <a:off x="428036" y="2499742"/>
            <a:ext cx="3431806" cy="1339776"/>
            <a:chOff x="428036" y="2002299"/>
            <a:chExt cx="3431806" cy="1339776"/>
          </a:xfrm>
        </p:grpSpPr>
        <p:sp>
          <p:nvSpPr>
            <p:cNvPr id="10" name="Прямоугольник 9"/>
            <p:cNvSpPr/>
            <p:nvPr/>
          </p:nvSpPr>
          <p:spPr>
            <a:xfrm>
              <a:off x="1727741" y="2192312"/>
              <a:ext cx="2132101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200" dirty="0"/>
                <a:t>Партизаны Беларуси (спецпроект Издательского дома «‎Беларусь сегодня» и Национального архива Беларуси) </a:t>
              </a:r>
            </a:p>
          </p:txBody>
        </p:sp>
        <p:pic>
          <p:nvPicPr>
            <p:cNvPr id="1032" name="Picture 8" descr="D:\Академия управления\2025\9 мая\qr\2.jpe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8036" y="2002299"/>
              <a:ext cx="1339776" cy="13397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" name="Группа 7"/>
          <p:cNvGrpSpPr/>
          <p:nvPr/>
        </p:nvGrpSpPr>
        <p:grpSpPr>
          <a:xfrm>
            <a:off x="423823" y="3702186"/>
            <a:ext cx="3875550" cy="1343988"/>
            <a:chOff x="423823" y="3702186"/>
            <a:chExt cx="3875550" cy="1343988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1727741" y="3973001"/>
              <a:ext cx="2571632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200" dirty="0"/>
                <a:t>Цитадели мужества (города и населенные пункты Беларуси, удостоенные вымпела «За мужество и стойкость»)</a:t>
              </a:r>
            </a:p>
          </p:txBody>
        </p:sp>
        <p:pic>
          <p:nvPicPr>
            <p:cNvPr id="1033" name="Picture 9" descr="D:\Академия управления\2025\9 мая\qr\3.jpe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3823" y="3702186"/>
              <a:ext cx="1343988" cy="13439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9" name="Группа 8"/>
          <p:cNvGrpSpPr/>
          <p:nvPr/>
        </p:nvGrpSpPr>
        <p:grpSpPr>
          <a:xfrm>
            <a:off x="4727194" y="1305496"/>
            <a:ext cx="3794026" cy="1338262"/>
            <a:chOff x="4727194" y="1247044"/>
            <a:chExt cx="3794026" cy="1338262"/>
          </a:xfrm>
        </p:grpSpPr>
        <p:sp>
          <p:nvSpPr>
            <p:cNvPr id="13" name="Прямоугольник 12"/>
            <p:cNvSpPr/>
            <p:nvPr/>
          </p:nvSpPr>
          <p:spPr>
            <a:xfrm>
              <a:off x="6065456" y="1685342"/>
              <a:ext cx="2455764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200" dirty="0"/>
                <a:t>БЕЛАРУСЬ ПОМНИТ: </a:t>
              </a:r>
              <a:r>
                <a:rPr lang="en-US" sz="1200" dirty="0"/>
                <a:t/>
              </a:r>
              <a:br>
                <a:rPr lang="en-US" sz="1200" dirty="0"/>
              </a:br>
              <a:r>
                <a:rPr lang="ru-RU" sz="1200" dirty="0"/>
                <a:t>ПОМНИМ КАЖДОГО</a:t>
              </a:r>
            </a:p>
          </p:txBody>
        </p:sp>
        <p:pic>
          <p:nvPicPr>
            <p:cNvPr id="1034" name="Picture 10" descr="D:\Академия управления\2025\9 мая\qr\4.jpe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27194" y="1247044"/>
              <a:ext cx="1338262" cy="13382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8" name="Группа 17"/>
          <p:cNvGrpSpPr/>
          <p:nvPr/>
        </p:nvGrpSpPr>
        <p:grpSpPr>
          <a:xfrm>
            <a:off x="4681091" y="2571750"/>
            <a:ext cx="3820615" cy="1403077"/>
            <a:chOff x="4681091" y="2715766"/>
            <a:chExt cx="3820615" cy="1403077"/>
          </a:xfrm>
        </p:grpSpPr>
        <p:sp>
          <p:nvSpPr>
            <p:cNvPr id="17" name="Прямоугольник 16"/>
            <p:cNvSpPr/>
            <p:nvPr/>
          </p:nvSpPr>
          <p:spPr>
            <a:xfrm>
              <a:off x="6064654" y="3005539"/>
              <a:ext cx="2437052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200" dirty="0"/>
                <a:t>ОБЕЛИСКИ ВЕЛИКОГО ПОДВИГА (специальный проект Издательского дома «Беларусь сегодня»)</a:t>
              </a:r>
            </a:p>
          </p:txBody>
        </p:sp>
        <p:pic>
          <p:nvPicPr>
            <p:cNvPr id="1035" name="Picture 11" descr="D:\Академия управления\2025\9 мая\qr\5.jpe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81091" y="2715766"/>
              <a:ext cx="1403077" cy="14030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2477419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0313_1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904" y="0"/>
            <a:ext cx="913060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227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928735" y="552447"/>
            <a:ext cx="4400021" cy="3368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700"/>
              </a:lnSpc>
            </a:pPr>
            <a:r>
              <a:rPr lang="ru-RU" b="1" i="1" dirty="0">
                <a:solidFill>
                  <a:schemeClr val="bg1"/>
                </a:solidFill>
              </a:rPr>
              <a:t>В нашей истории немало ярких страниц, которыми мы по праву гордимся. Не все из них сохранили свою значимость до наших дней. Многие, утратив былые смыслы, оказались попросту забыты. Однако есть даты и события, которые несут в себе понимание сущности и правду жизни, они неподвластны времени и обстоятельствам, передаются через поколения с молоком матери, оберегают от ошибок и помогают строить будущее. Для белорусов таким событием стала Победа советского народа в Великой Отечественной войне.</a:t>
            </a:r>
            <a:endParaRPr lang="ru-RU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-36512" y="-236562"/>
            <a:ext cx="84262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b="1" i="1" dirty="0">
                <a:solidFill>
                  <a:schemeClr val="bg1"/>
                </a:solidFill>
              </a:rPr>
              <a:t>“</a:t>
            </a:r>
            <a:endParaRPr lang="ru-RU" sz="16000" b="1" i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 rot="10800000">
            <a:off x="5280621" y="2105436"/>
            <a:ext cx="101957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b="1" i="1" dirty="0">
                <a:solidFill>
                  <a:schemeClr val="bg1"/>
                </a:solidFill>
              </a:rPr>
              <a:t>“</a:t>
            </a:r>
            <a:endParaRPr lang="ru-RU" sz="16000" b="1" i="1" dirty="0">
              <a:solidFill>
                <a:schemeClr val="bg1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 rot="5400000">
            <a:off x="8346559" y="3954720"/>
            <a:ext cx="296762" cy="12981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928735" y="3921318"/>
            <a:ext cx="451246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i="1" dirty="0">
                <a:solidFill>
                  <a:schemeClr val="bg1"/>
                </a:solidFill>
              </a:rPr>
              <a:t>Президент Республики Беларусь </a:t>
            </a:r>
            <a:r>
              <a:rPr lang="ru-RU" sz="1400" i="1" dirty="0" err="1">
                <a:solidFill>
                  <a:schemeClr val="bg1"/>
                </a:solidFill>
              </a:rPr>
              <a:t>А.Г.Лукашенко</a:t>
            </a:r>
            <a:r>
              <a:rPr lang="ru-RU" sz="1400" i="1" dirty="0">
                <a:solidFill>
                  <a:schemeClr val="bg1"/>
                </a:solidFill>
              </a:rPr>
              <a:t>. </a:t>
            </a:r>
            <a:br>
              <a:rPr lang="ru-RU" sz="1400" i="1" dirty="0">
                <a:solidFill>
                  <a:schemeClr val="bg1"/>
                </a:solidFill>
              </a:rPr>
            </a:br>
            <a:r>
              <a:rPr lang="ru-RU" sz="1400" i="1" dirty="0">
                <a:solidFill>
                  <a:schemeClr val="bg1"/>
                </a:solidFill>
              </a:rPr>
              <a:t>Торжественное собрание по случаю Дня Победы</a:t>
            </a:r>
            <a:br>
              <a:rPr lang="ru-RU" sz="1400" i="1" dirty="0">
                <a:solidFill>
                  <a:schemeClr val="bg1"/>
                </a:solidFill>
              </a:rPr>
            </a:br>
            <a:r>
              <a:rPr lang="ru-RU" sz="1400" i="1" dirty="0">
                <a:solidFill>
                  <a:schemeClr val="bg1"/>
                </a:solidFill>
              </a:rPr>
              <a:t>7 мая 2024 г.</a:t>
            </a:r>
          </a:p>
        </p:txBody>
      </p:sp>
    </p:spTree>
    <p:extLst>
      <p:ext uri="{BB962C8B-B14F-4D97-AF65-F5344CB8AC3E}">
        <p14:creationId xmlns:p14="http://schemas.microsoft.com/office/powerpoint/2010/main" val="1437641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683568" y="618455"/>
            <a:ext cx="5040560" cy="38395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b="1" dirty="0"/>
              <a:t>В 2025 году более половины стран НАТО, включая Польшу и государства Балтии, выделяют на оборону </a:t>
            </a:r>
            <a:r>
              <a:rPr lang="ru-RU" sz="2200" b="1" dirty="0" smtClean="0"/>
              <a:t>два и более процентов от ВВП.</a:t>
            </a:r>
            <a:endParaRPr lang="ru-RU" sz="2200" b="1" dirty="0"/>
          </a:p>
          <a:p>
            <a:endParaRPr lang="ru-RU" sz="1550" dirty="0"/>
          </a:p>
          <a:p>
            <a:r>
              <a:rPr lang="ru-RU" sz="1550" dirty="0"/>
              <a:t>Наблюдается высокая военная активность сил Североатлантического альянса на «восточном фланге»:</a:t>
            </a:r>
          </a:p>
          <a:p>
            <a:r>
              <a:rPr lang="ru-RU" sz="1550" dirty="0"/>
              <a:t>только в 2024 году на территории Польши и стран Балтии прошло 130 учений. </a:t>
            </a:r>
          </a:p>
          <a:p>
            <a:endParaRPr lang="ru-RU" b="1" dirty="0"/>
          </a:p>
          <a:p>
            <a:r>
              <a:rPr lang="ru-RU" sz="2000" b="1" dirty="0"/>
              <a:t>В них участвовали:</a:t>
            </a:r>
          </a:p>
          <a:p>
            <a:r>
              <a:rPr lang="ru-RU" sz="2000" b="1" dirty="0"/>
              <a:t>120 тыс. военнослужащих,</a:t>
            </a:r>
          </a:p>
          <a:p>
            <a:r>
              <a:rPr lang="ru-RU" sz="2000" b="1" dirty="0"/>
              <a:t>12,5 тыс. единиц вооружения и техники.</a:t>
            </a:r>
          </a:p>
        </p:txBody>
      </p:sp>
      <p:sp>
        <p:nvSpPr>
          <p:cNvPr id="8" name="Прямоугольник 7"/>
          <p:cNvSpPr/>
          <p:nvPr/>
        </p:nvSpPr>
        <p:spPr>
          <a:xfrm rot="5400000">
            <a:off x="8558097" y="4307901"/>
            <a:ext cx="200206" cy="9716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467544" y="3809992"/>
            <a:ext cx="216024" cy="216024"/>
          </a:xfrm>
          <a:prstGeom prst="rect">
            <a:avLst/>
          </a:prstGeom>
          <a:solidFill>
            <a:srgbClr val="0A0A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467544" y="4118068"/>
            <a:ext cx="216024" cy="216024"/>
          </a:xfrm>
          <a:prstGeom prst="rect">
            <a:avLst/>
          </a:prstGeom>
          <a:solidFill>
            <a:srgbClr val="0A0A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5356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648092" y="597414"/>
            <a:ext cx="3923908" cy="37600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200"/>
              </a:lnSpc>
            </a:pPr>
            <a:r>
              <a:rPr lang="ru-RU" sz="1900" b="1" dirty="0"/>
              <a:t>Концепцией плана «Ост» </a:t>
            </a:r>
            <a:r>
              <a:rPr lang="ru-RU" sz="1900" dirty="0"/>
              <a:t>предусматривалось «переселение» более 30 млн славян и «германизацию» европейского Востока вплоть до Урала. Предполагалось переселить 65% населения Западной Украины </a:t>
            </a:r>
            <a:br>
              <a:rPr lang="ru-RU" sz="1900" dirty="0"/>
            </a:br>
            <a:r>
              <a:rPr lang="ru-RU" sz="1900" dirty="0"/>
              <a:t>с занимаемой ими территории, </a:t>
            </a:r>
            <a:br>
              <a:rPr lang="ru-RU" sz="1900" dirty="0"/>
            </a:br>
            <a:r>
              <a:rPr lang="ru-RU" sz="1900" dirty="0"/>
              <a:t>75% населения Беларуси, а также значительную часть населения Эстонии, Латвии, Литвы. 25% белорусов подлежало онемечиванию. </a:t>
            </a:r>
            <a:endParaRPr lang="ru-RU" sz="1900" dirty="0">
              <a:solidFill>
                <a:srgbClr val="0A0A7C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592006" y="581839"/>
            <a:ext cx="4444490" cy="121383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4932040" y="671645"/>
            <a:ext cx="3600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ФАКТИЧЕСКИ ЭТО БЫЛ ПРОЕКТ ЛИКВИДАЦИИ СССР КАК ГОСУДАРСТВА</a:t>
            </a:r>
            <a:endParaRPr lang="ru-RU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12336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4596328" y="1491630"/>
            <a:ext cx="4368160" cy="35035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400"/>
              </a:lnSpc>
            </a:pPr>
            <a:r>
              <a:rPr lang="ru-RU" sz="1300" i="1" dirty="0"/>
              <a:t>Из приказа от 3 апреля 1941 г. главнокомандующего сухопутными войсками генерал-фельдмаршала </a:t>
            </a:r>
            <a:r>
              <a:rPr lang="ru-RU" sz="1300" b="1" i="1" dirty="0"/>
              <a:t>В. фон </a:t>
            </a:r>
            <a:r>
              <a:rPr lang="ru-RU" sz="1300" b="1" i="1" dirty="0" err="1"/>
              <a:t>Браухича</a:t>
            </a:r>
            <a:r>
              <a:rPr lang="ru-RU" sz="1300" b="1" i="1" dirty="0"/>
              <a:t> </a:t>
            </a:r>
            <a:r>
              <a:rPr lang="ru-RU" sz="1300" i="1" dirty="0"/>
              <a:t>об установлении военного оккупационного режима в подлежащих завоеванию районах СССР указывалось: «</a:t>
            </a:r>
            <a:r>
              <a:rPr lang="ru-RU" sz="1300" b="1" i="1" dirty="0"/>
              <a:t>Активное или пассивное сопротивление гражданского населения необходимо пресечь в зародыше резкими карательными мерами. Самоуверенное и безжалостное отношение к немецко-враждебным элементам станет эффективным профилактическим средством...</a:t>
            </a:r>
            <a:r>
              <a:rPr lang="ru-RU" sz="1300" i="1" dirty="0"/>
              <a:t>».</a:t>
            </a:r>
          </a:p>
          <a:p>
            <a:pPr>
              <a:lnSpc>
                <a:spcPts val="1400"/>
              </a:lnSpc>
            </a:pPr>
            <a:endParaRPr lang="ru-RU" sz="1300" dirty="0"/>
          </a:p>
          <a:p>
            <a:pPr>
              <a:lnSpc>
                <a:spcPts val="1400"/>
              </a:lnSpc>
            </a:pPr>
            <a:r>
              <a:rPr lang="ru-RU" sz="1300" i="1" dirty="0"/>
              <a:t>Из директивы от 19 мая 1941 г. начальника штаба Верховного главнокомандования вермахта генерал-фельдмаршала </a:t>
            </a:r>
            <a:r>
              <a:rPr lang="ru-RU" sz="1300" b="1" i="1" dirty="0" err="1"/>
              <a:t>В.Кейтеля</a:t>
            </a:r>
            <a:r>
              <a:rPr lang="ru-RU" sz="1300" b="1" i="1" dirty="0"/>
              <a:t> </a:t>
            </a:r>
            <a:r>
              <a:rPr lang="ru-RU" sz="1300" i="1" dirty="0"/>
              <a:t>относительно поведения германских войск в СССР отмечалось: «</a:t>
            </a:r>
            <a:r>
              <a:rPr lang="ru-RU" sz="1300" b="1" i="1" dirty="0"/>
              <a:t>Эта борьба требует безжалостного и энергичного подавления большевистских провокаторов, партизан, саботажников, евреев и полной ликвидации любого активного или пассивного сопротивления</a:t>
            </a:r>
            <a:r>
              <a:rPr lang="ru-RU" sz="1300" i="1" dirty="0"/>
              <a:t>».</a:t>
            </a:r>
            <a:endParaRPr lang="ru-RU" sz="1300" dirty="0">
              <a:solidFill>
                <a:srgbClr val="0A0A7C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0" y="339502"/>
            <a:ext cx="8352927" cy="105930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474088" y="392396"/>
            <a:ext cx="7626303" cy="900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100"/>
              </a:lnSpc>
            </a:pPr>
            <a:r>
              <a:rPr lang="ru-RU" sz="19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СОВЕРШЕНИЕ ЖЕСТОКИХ ПРЕСТУПЛЕНИЙ ПРОТИВ ГРАЖДАНСКОГО НАСЕЛЕНИЯ </a:t>
            </a:r>
            <a:r>
              <a:rPr lang="ru-RU" sz="19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 </a:t>
            </a:r>
            <a:r>
              <a:rPr lang="ru-RU" sz="19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СУТЬ НАЦИСТСКОЙ ПОЛИТИКИ НА ВРЕМЕННО ОККУПИРОВАННОЙ ТЕРРИТОРИИ СССР  </a:t>
            </a:r>
          </a:p>
        </p:txBody>
      </p:sp>
    </p:spTree>
    <p:extLst>
      <p:ext uri="{BB962C8B-B14F-4D97-AF65-F5344CB8AC3E}">
        <p14:creationId xmlns:p14="http://schemas.microsoft.com/office/powerpoint/2010/main" val="1308225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5153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 rot="5400000">
            <a:off x="385697" y="4313595"/>
            <a:ext cx="200206" cy="9716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448680" y="411511"/>
            <a:ext cx="5604328" cy="792087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83568" y="495724"/>
            <a:ext cx="52034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ГЕНОЦИД БЕЛОРУССКОГО НАРОДА В ПЕРИОД ВЕЛИКОЙ ОТЕЧЕСТВЕННОЙ ВОЙНЫ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866748" y="1347614"/>
            <a:ext cx="5001396" cy="33855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500" b="1" dirty="0"/>
              <a:t>578</a:t>
            </a:r>
            <a:r>
              <a:rPr lang="ru-RU" sz="1900" b="1" dirty="0"/>
              <a:t> лагерей смерти</a:t>
            </a:r>
            <a:r>
              <a:rPr lang="ru-RU" sz="1900" dirty="0"/>
              <a:t> организовано фашистскими карателями на территории Беларуси</a:t>
            </a:r>
          </a:p>
          <a:p>
            <a:r>
              <a:rPr lang="ru-RU" sz="2500" b="1" dirty="0"/>
              <a:t>187</a:t>
            </a:r>
            <a:r>
              <a:rPr lang="ru-RU" sz="1900" b="1" dirty="0"/>
              <a:t> крупных карательных операций</a:t>
            </a:r>
            <a:r>
              <a:rPr lang="ru-RU" sz="1900" dirty="0"/>
              <a:t> проведено на территории </a:t>
            </a:r>
            <a:br>
              <a:rPr lang="ru-RU" sz="1900" dirty="0"/>
            </a:br>
            <a:r>
              <a:rPr lang="ru-RU" sz="1900" dirty="0"/>
              <a:t>страны</a:t>
            </a:r>
          </a:p>
          <a:p>
            <a:r>
              <a:rPr lang="ru-RU" sz="2500" b="1" dirty="0"/>
              <a:t>12 348 </a:t>
            </a:r>
            <a:r>
              <a:rPr lang="ru-RU" sz="1900" b="1" dirty="0"/>
              <a:t>сел и деревень</a:t>
            </a:r>
            <a:r>
              <a:rPr lang="ru-RU" sz="1900" dirty="0"/>
              <a:t> уничтожено</a:t>
            </a:r>
          </a:p>
          <a:p>
            <a:r>
              <a:rPr lang="ru-RU" sz="2500" b="1" dirty="0"/>
              <a:t>288</a:t>
            </a:r>
            <a:r>
              <a:rPr lang="ru-RU" sz="1900" b="1" dirty="0"/>
              <a:t> деревень</a:t>
            </a:r>
            <a:r>
              <a:rPr lang="ru-RU" sz="1900" dirty="0"/>
              <a:t> - «сёстры Хатыни» - сожжены вместе с жителями и не возродились после войны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467544" y="1491630"/>
            <a:ext cx="216024" cy="216024"/>
          </a:xfrm>
          <a:prstGeom prst="rect">
            <a:avLst/>
          </a:prstGeom>
          <a:solidFill>
            <a:srgbClr val="0A0A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467544" y="2427734"/>
            <a:ext cx="216024" cy="216024"/>
          </a:xfrm>
          <a:prstGeom prst="rect">
            <a:avLst/>
          </a:prstGeom>
          <a:solidFill>
            <a:srgbClr val="0A0A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467544" y="3423422"/>
            <a:ext cx="216024" cy="216024"/>
          </a:xfrm>
          <a:prstGeom prst="rect">
            <a:avLst/>
          </a:prstGeom>
          <a:solidFill>
            <a:srgbClr val="0A0A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467544" y="3784486"/>
            <a:ext cx="216024" cy="216024"/>
          </a:xfrm>
          <a:prstGeom prst="rect">
            <a:avLst/>
          </a:prstGeom>
          <a:solidFill>
            <a:srgbClr val="0A0A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8284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4816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 rot="5400000">
            <a:off x="8565189" y="4313595"/>
            <a:ext cx="200206" cy="9716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1439652" y="416620"/>
            <a:ext cx="626469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400"/>
              </a:lnSpc>
            </a:pPr>
            <a:r>
              <a:rPr lang="ru-RU" sz="2200" b="1" dirty="0">
                <a:solidFill>
                  <a:srgbClr val="0A0A7C"/>
                </a:solidFill>
              </a:rPr>
              <a:t>В БОЯХ ЗА ОСВОБОЖДЕНИЕ БЕЛАРУСИ ПЛЕЧОМ </a:t>
            </a:r>
            <a:br>
              <a:rPr lang="ru-RU" sz="2200" b="1" dirty="0">
                <a:solidFill>
                  <a:srgbClr val="0A0A7C"/>
                </a:solidFill>
              </a:rPr>
            </a:br>
            <a:r>
              <a:rPr lang="ru-RU" sz="2200" b="1" dirty="0">
                <a:solidFill>
                  <a:srgbClr val="0A0A7C"/>
                </a:solidFill>
              </a:rPr>
              <a:t>К ПЛЕЧУ СРАЖАЛИСЬ ПРЕДСТАВИТЕЛИ БОЛЕЕ </a:t>
            </a:r>
            <a:br>
              <a:rPr lang="ru-RU" sz="2200" b="1" dirty="0">
                <a:solidFill>
                  <a:srgbClr val="0A0A7C"/>
                </a:solidFill>
              </a:rPr>
            </a:br>
            <a:r>
              <a:rPr lang="ru-RU" sz="2200" b="1" dirty="0">
                <a:solidFill>
                  <a:srgbClr val="0A0A7C"/>
                </a:solidFill>
              </a:rPr>
              <a:t>70 НАЦИОНАЛЬНОСТЕЙ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597744" y="2573198"/>
            <a:ext cx="2016224" cy="24468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700" b="1" dirty="0"/>
              <a:t>39 белорусов</a:t>
            </a:r>
            <a:r>
              <a:rPr lang="ru-RU" sz="1700" dirty="0"/>
              <a:t>,</a:t>
            </a:r>
          </a:p>
          <a:p>
            <a:r>
              <a:rPr lang="ru-RU" sz="1700" b="1" dirty="0"/>
              <a:t>28 татар</a:t>
            </a:r>
            <a:r>
              <a:rPr lang="ru-RU" sz="1700" dirty="0"/>
              <a:t>,</a:t>
            </a:r>
          </a:p>
          <a:p>
            <a:r>
              <a:rPr lang="ru-RU" sz="1700" b="1" dirty="0"/>
              <a:t>18 башкир</a:t>
            </a:r>
            <a:r>
              <a:rPr lang="ru-RU" sz="1700" dirty="0"/>
              <a:t>,</a:t>
            </a:r>
          </a:p>
          <a:p>
            <a:r>
              <a:rPr lang="ru-RU" sz="1700" b="1" dirty="0"/>
              <a:t>26 казахов</a:t>
            </a:r>
            <a:r>
              <a:rPr lang="ru-RU" sz="1700" dirty="0"/>
              <a:t>,</a:t>
            </a:r>
          </a:p>
          <a:p>
            <a:r>
              <a:rPr lang="ru-RU" sz="1700" b="1" dirty="0"/>
              <a:t>20 узбеков</a:t>
            </a:r>
            <a:r>
              <a:rPr lang="ru-RU" sz="1700" dirty="0"/>
              <a:t>,</a:t>
            </a:r>
          </a:p>
          <a:p>
            <a:r>
              <a:rPr lang="ru-RU" sz="1700" b="1" dirty="0"/>
              <a:t>11 армян</a:t>
            </a:r>
            <a:r>
              <a:rPr lang="ru-RU" sz="1700" dirty="0"/>
              <a:t>,</a:t>
            </a:r>
          </a:p>
          <a:p>
            <a:r>
              <a:rPr lang="ru-RU" sz="1700" b="1" dirty="0"/>
              <a:t>9 грузин</a:t>
            </a:r>
            <a:r>
              <a:rPr lang="ru-RU" sz="1700" dirty="0"/>
              <a:t>,</a:t>
            </a:r>
          </a:p>
          <a:p>
            <a:r>
              <a:rPr lang="ru-RU" sz="1700" b="1" dirty="0"/>
              <a:t>7 азербайджанцев</a:t>
            </a:r>
            <a:r>
              <a:rPr lang="ru-RU" sz="1700" dirty="0"/>
              <a:t>,</a:t>
            </a:r>
          </a:p>
          <a:p>
            <a:endParaRPr lang="ru-RU" sz="1700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251520" y="1563638"/>
            <a:ext cx="6336704" cy="100955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51520" y="1582162"/>
            <a:ext cx="63367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400"/>
              </a:lnSpc>
            </a:pPr>
            <a:r>
              <a:rPr lang="ru-RU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Звания 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Герой Советского Союза</a:t>
            </a:r>
            <a:r>
              <a:rPr lang="ru-RU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удостоены почти 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1 700 советских </a:t>
            </a: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воинов различных национальностей</a:t>
            </a:r>
            <a:r>
              <a:rPr lang="ru-RU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среди </a:t>
            </a:r>
            <a:r>
              <a:rPr lang="ru-RU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которых наряду с русскими</a:t>
            </a:r>
            <a:endParaRPr lang="ru-RU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2757984" y="2573198"/>
            <a:ext cx="2318072" cy="19236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700" b="1" dirty="0"/>
              <a:t>5 туркменов</a:t>
            </a:r>
            <a:r>
              <a:rPr lang="ru-RU" sz="1700" dirty="0"/>
              <a:t>,</a:t>
            </a:r>
          </a:p>
          <a:p>
            <a:r>
              <a:rPr lang="ru-RU" sz="1700" b="1" dirty="0"/>
              <a:t>2 киргиза</a:t>
            </a:r>
            <a:r>
              <a:rPr lang="ru-RU" sz="1700" dirty="0"/>
              <a:t>,</a:t>
            </a:r>
          </a:p>
          <a:p>
            <a:r>
              <a:rPr lang="ru-RU" sz="1700" b="1" dirty="0"/>
              <a:t>9 чувашей</a:t>
            </a:r>
            <a:r>
              <a:rPr lang="ru-RU" sz="1700" dirty="0"/>
              <a:t>,</a:t>
            </a:r>
          </a:p>
          <a:p>
            <a:r>
              <a:rPr lang="ru-RU" sz="1700" b="1" dirty="0"/>
              <a:t>5 осетин</a:t>
            </a:r>
            <a:r>
              <a:rPr lang="ru-RU" sz="1700" dirty="0"/>
              <a:t>,</a:t>
            </a:r>
          </a:p>
          <a:p>
            <a:r>
              <a:rPr lang="ru-RU" sz="1700" b="1" dirty="0"/>
              <a:t>2 якута</a:t>
            </a:r>
            <a:r>
              <a:rPr lang="ru-RU" sz="1700" dirty="0"/>
              <a:t>,</a:t>
            </a:r>
          </a:p>
          <a:p>
            <a:r>
              <a:rPr lang="ru-RU" sz="1700" b="1" dirty="0"/>
              <a:t>1 латыш</a:t>
            </a:r>
            <a:r>
              <a:rPr lang="ru-RU" sz="1700" dirty="0"/>
              <a:t>,</a:t>
            </a:r>
          </a:p>
          <a:p>
            <a:r>
              <a:rPr lang="ru-RU" sz="1700" b="1" dirty="0"/>
              <a:t>2 </a:t>
            </a:r>
            <a:r>
              <a:rPr lang="ru-RU" sz="1700" b="1" dirty="0" smtClean="0"/>
              <a:t>таджика</a:t>
            </a:r>
            <a:endParaRPr lang="ru-RU" sz="1700" b="1" dirty="0"/>
          </a:p>
        </p:txBody>
      </p:sp>
    </p:spTree>
    <p:extLst>
      <p:ext uri="{BB962C8B-B14F-4D97-AF65-F5344CB8AC3E}">
        <p14:creationId xmlns:p14="http://schemas.microsoft.com/office/powerpoint/2010/main" val="3259972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4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940" y="0"/>
            <a:ext cx="4069884" cy="515947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 rot="5400000">
            <a:off x="8596207" y="4148193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8460432" y="0"/>
            <a:ext cx="346722" cy="55552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539552" y="372015"/>
            <a:ext cx="3456384" cy="44165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ПАРТИЗАНСКОЕ ДВИЖЕНИЕ В БЕЛАРУСИ</a:t>
            </a:r>
            <a:endParaRPr lang="ru-RU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2400" dirty="0"/>
              <a:t/>
            </a:r>
            <a:br>
              <a:rPr lang="ru-RU" sz="2400" dirty="0"/>
            </a:br>
            <a:r>
              <a:rPr lang="ru-RU" sz="1900" b="1" dirty="0">
                <a:solidFill>
                  <a:schemeClr val="bg1"/>
                </a:solidFill>
              </a:rPr>
              <a:t>374 тыс. партизан</a:t>
            </a:r>
            <a:r>
              <a:rPr lang="ru-RU" sz="1900" dirty="0">
                <a:solidFill>
                  <a:schemeClr val="bg1"/>
                </a:solidFill>
              </a:rPr>
              <a:t> сражались на территории страны</a:t>
            </a:r>
          </a:p>
          <a:p>
            <a:endParaRPr lang="ru-RU" sz="1900" dirty="0">
              <a:solidFill>
                <a:schemeClr val="bg1"/>
              </a:solidFill>
            </a:endParaRPr>
          </a:p>
          <a:p>
            <a:endParaRPr lang="ru-RU" sz="1900" dirty="0">
              <a:solidFill>
                <a:schemeClr val="bg1"/>
              </a:solidFill>
            </a:endParaRPr>
          </a:p>
          <a:p>
            <a:r>
              <a:rPr lang="ru-RU" sz="1900" dirty="0">
                <a:solidFill>
                  <a:schemeClr val="bg1"/>
                </a:solidFill>
              </a:rPr>
              <a:t>Около </a:t>
            </a:r>
            <a:r>
              <a:rPr lang="ru-RU" sz="1900" b="1" dirty="0">
                <a:solidFill>
                  <a:schemeClr val="bg1"/>
                </a:solidFill>
              </a:rPr>
              <a:t>400 тыс. человек</a:t>
            </a:r>
            <a:r>
              <a:rPr lang="ru-RU" sz="1900" dirty="0">
                <a:solidFill>
                  <a:schemeClr val="bg1"/>
                </a:solidFill>
              </a:rPr>
              <a:t> составляли партизанские резервы</a:t>
            </a:r>
          </a:p>
          <a:p>
            <a:endParaRPr lang="ru-RU" sz="1900" dirty="0">
              <a:solidFill>
                <a:schemeClr val="bg1"/>
              </a:solidFill>
            </a:endParaRPr>
          </a:p>
          <a:p>
            <a:r>
              <a:rPr lang="ru-RU" sz="1900" b="1" dirty="0">
                <a:solidFill>
                  <a:schemeClr val="bg1"/>
                </a:solidFill>
              </a:rPr>
              <a:t>Более 20 крупных партизанских зон </a:t>
            </a:r>
            <a:r>
              <a:rPr lang="ru-RU" sz="1900" dirty="0">
                <a:solidFill>
                  <a:schemeClr val="bg1"/>
                </a:solidFill>
              </a:rPr>
              <a:t>действовало в Беларуси  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320844" y="1591464"/>
            <a:ext cx="216024" cy="216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20844" y="2715766"/>
            <a:ext cx="216024" cy="216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20844" y="3867894"/>
            <a:ext cx="216024" cy="216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598032" y="769079"/>
            <a:ext cx="3078424" cy="38933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900" dirty="0"/>
              <a:t>Уничтожено </a:t>
            </a:r>
            <a:r>
              <a:rPr lang="ru-RU" sz="1900" b="1" dirty="0"/>
              <a:t>около 500 тыс. оккупантов и их пособников</a:t>
            </a:r>
            <a:endParaRPr lang="ru-RU" sz="1900" dirty="0"/>
          </a:p>
          <a:p>
            <a:endParaRPr lang="ru-RU" sz="1900" dirty="0"/>
          </a:p>
          <a:p>
            <a:r>
              <a:rPr lang="ru-RU" sz="1900" dirty="0"/>
              <a:t>Пущено под откос </a:t>
            </a:r>
            <a:br>
              <a:rPr lang="ru-RU" sz="1900" dirty="0"/>
            </a:br>
            <a:r>
              <a:rPr lang="ru-RU" sz="1900" b="1" dirty="0"/>
              <a:t>11 128 эшелонов</a:t>
            </a:r>
            <a:r>
              <a:rPr lang="ru-RU" sz="1900" dirty="0"/>
              <a:t> и </a:t>
            </a:r>
            <a:br>
              <a:rPr lang="ru-RU" sz="1900" dirty="0"/>
            </a:br>
            <a:r>
              <a:rPr lang="ru-RU" sz="1900" b="1" dirty="0"/>
              <a:t>34 бронепоезда</a:t>
            </a:r>
            <a:endParaRPr lang="ru-RU" sz="1900" dirty="0"/>
          </a:p>
          <a:p>
            <a:endParaRPr lang="ru-RU" sz="1900" dirty="0"/>
          </a:p>
          <a:p>
            <a:r>
              <a:rPr lang="ru-RU" sz="1900" dirty="0"/>
              <a:t>Разгромлено </a:t>
            </a:r>
            <a:r>
              <a:rPr lang="ru-RU" sz="1900" b="1" dirty="0"/>
              <a:t>948 штабов и гарнизонов</a:t>
            </a:r>
            <a:r>
              <a:rPr lang="ru-RU" sz="1900" dirty="0"/>
              <a:t> противника</a:t>
            </a:r>
          </a:p>
          <a:p>
            <a:endParaRPr lang="ru-RU" sz="1900" dirty="0"/>
          </a:p>
          <a:p>
            <a:r>
              <a:rPr lang="ru-RU" sz="1900" dirty="0"/>
              <a:t>Уничтожено </a:t>
            </a:r>
            <a:r>
              <a:rPr lang="ru-RU" sz="1900" b="1" dirty="0"/>
              <a:t>1 355 танков и бронемашин</a:t>
            </a:r>
            <a:endParaRPr lang="ru-RU" sz="1900" dirty="0"/>
          </a:p>
        </p:txBody>
      </p:sp>
      <p:pic>
        <p:nvPicPr>
          <p:cNvPr id="4" name="Picture 2" descr="D:\Академия управления\2025\9 мая\пиктограммы\поезд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2710" y="1707654"/>
            <a:ext cx="1120124" cy="1008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Академия управления\2025\9 мая\пиктограммы\сс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2346" y="931807"/>
            <a:ext cx="620853" cy="659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:\Академия управления\2025\9 мая\пиктограммы\танк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4246" y="4083918"/>
            <a:ext cx="1177052" cy="432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D:\Академия управления\2025\9 мая\пиктограммы\штаб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9230" y="2953856"/>
            <a:ext cx="1147085" cy="666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404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7006</TotalTime>
  <Words>670</Words>
  <Application>Microsoft Office PowerPoint</Application>
  <PresentationFormat>Экран (16:9)</PresentationFormat>
  <Paragraphs>100</Paragraphs>
  <Slides>18</Slides>
  <Notes>2</Notes>
  <HiddenSlides>0</HiddenSlides>
  <MMClips>3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1" baseType="lpstr">
      <vt:lpstr>Arial</vt:lpstr>
      <vt:lpstr>Calibri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Александр</dc:creator>
  <cp:lastModifiedBy>Учетная запись Майкрософт</cp:lastModifiedBy>
  <cp:revision>430</cp:revision>
  <cp:lastPrinted>2025-04-16T11:50:25Z</cp:lastPrinted>
  <dcterms:created xsi:type="dcterms:W3CDTF">2024-07-24T10:48:12Z</dcterms:created>
  <dcterms:modified xsi:type="dcterms:W3CDTF">2025-04-16T12:11:49Z</dcterms:modified>
</cp:coreProperties>
</file>