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D499-8538-44C8-92AE-8DC874DE5B01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53C78-F9F7-4DD9-9F0B-93CA60F1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85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732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Учетная запись Майкрософт</cp:lastModifiedBy>
  <cp:revision>331</cp:revision>
  <cp:lastPrinted>2025-02-20T06:24:36Z</cp:lastPrinted>
  <dcterms:created xsi:type="dcterms:W3CDTF">2024-07-24T10:48:12Z</dcterms:created>
  <dcterms:modified xsi:type="dcterms:W3CDTF">2025-02-20T06:25:56Z</dcterms:modified>
</cp:coreProperties>
</file>