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4" r:id="rId12"/>
    <p:sldId id="325" r:id="rId13"/>
    <p:sldId id="326" r:id="rId14"/>
    <p:sldId id="351" r:id="rId15"/>
    <p:sldId id="35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12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305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Шостыр Юлия Сергеевна</cp:lastModifiedBy>
  <cp:revision>383</cp:revision>
  <dcterms:created xsi:type="dcterms:W3CDTF">2024-07-24T10:48:12Z</dcterms:created>
  <dcterms:modified xsi:type="dcterms:W3CDTF">2024-11-18T10:25:04Z</dcterms:modified>
</cp:coreProperties>
</file>