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420" r:id="rId4"/>
    <p:sldId id="422" r:id="rId5"/>
    <p:sldId id="394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3" r:id="rId14"/>
    <p:sldId id="484" r:id="rId15"/>
    <p:sldId id="4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2375296"/>
        <c:axId val="132376832"/>
      </c:barChart>
      <c:catAx>
        <c:axId val="13237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376832"/>
        <c:crosses val="autoZero"/>
        <c:auto val="1"/>
        <c:lblAlgn val="ctr"/>
        <c:lblOffset val="100"/>
        <c:noMultiLvlLbl val="0"/>
      </c:catAx>
      <c:valAx>
        <c:axId val="13237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37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15424"/>
        <c:axId val="135017216"/>
      </c:barChart>
      <c:catAx>
        <c:axId val="13501542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35017216"/>
        <c:crosses val="autoZero"/>
        <c:auto val="1"/>
        <c:lblAlgn val="ctr"/>
        <c:lblOffset val="100"/>
        <c:noMultiLvlLbl val="0"/>
      </c:catAx>
      <c:valAx>
        <c:axId val="1350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015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0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F1B8B59-020D-4C95-B127-A87BDB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EF9DD7-7635-4610-99E1-55750041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8BE0B35-5A54-4436-9CCF-B7AF42D0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3847AF-F678-4656-B53F-9B4E0EF2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D161E0-E86D-4671-BFF4-46E9AC86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137F26-B13E-43E3-AAED-AF8153DF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29FEAD5-7691-4DA0-B008-014BCAF4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3329F6-8917-4C69-A5C5-817E19085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6304FC-11D1-4F0D-9B0C-CA8A9718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F5C308-F5F6-4B93-ABA7-D3D04924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EEF6D6F-AE45-45EF-9459-133E197D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4010A2CD-A916-41E8-B305-4D6DAA9E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5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C9A72F-CD32-4B14-B82A-8085F31C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1F7A58-558F-4913-B32C-B9FD22DF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CD2E8A7-1726-4E88-80E6-BF1CE217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2CD95A-CA0D-4F64-800D-A1E191E1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A15CCE-BEF0-4141-A0D9-7F0697F5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F3C5AA-A6BA-4DF1-BA7F-7C76E264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4E21FB3-0B0F-4018-8041-02646053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ED5BEC7-203E-4DB2-AE7E-DA5B0E610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74690"/>
              </p:ext>
            </p:extLst>
          </p:nvPr>
        </p:nvGraphicFramePr>
        <p:xfrm>
          <a:off x="0" y="764704"/>
          <a:ext cx="9144003" cy="557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57">
                  <a:extLst>
                    <a:ext uri="{9D8B030D-6E8A-4147-A177-3AD203B41FA5}">
                      <a16:colId xmlns:a16="http://schemas.microsoft.com/office/drawing/2014/main" xmlns="" val="34606406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xmlns="" val="1173613902"/>
                    </a:ext>
                  </a:extLst>
                </a:gridCol>
                <a:gridCol w="657217">
                  <a:extLst>
                    <a:ext uri="{9D8B030D-6E8A-4147-A177-3AD203B41FA5}">
                      <a16:colId xmlns:a16="http://schemas.microsoft.com/office/drawing/2014/main" xmlns="" val="1228458261"/>
                    </a:ext>
                  </a:extLst>
                </a:gridCol>
                <a:gridCol w="591271">
                  <a:extLst>
                    <a:ext uri="{9D8B030D-6E8A-4147-A177-3AD203B41FA5}">
                      <a16:colId xmlns:a16="http://schemas.microsoft.com/office/drawing/2014/main" xmlns="" val="4083840797"/>
                    </a:ext>
                  </a:extLst>
                </a:gridCol>
                <a:gridCol w="677600">
                  <a:extLst>
                    <a:ext uri="{9D8B030D-6E8A-4147-A177-3AD203B41FA5}">
                      <a16:colId xmlns:a16="http://schemas.microsoft.com/office/drawing/2014/main" xmlns="" val="1947395789"/>
                    </a:ext>
                  </a:extLst>
                </a:gridCol>
                <a:gridCol w="573715">
                  <a:extLst>
                    <a:ext uri="{9D8B030D-6E8A-4147-A177-3AD203B41FA5}">
                      <a16:colId xmlns:a16="http://schemas.microsoft.com/office/drawing/2014/main" xmlns="" val="2320164892"/>
                    </a:ext>
                  </a:extLst>
                </a:gridCol>
                <a:gridCol w="599589">
                  <a:extLst>
                    <a:ext uri="{9D8B030D-6E8A-4147-A177-3AD203B41FA5}">
                      <a16:colId xmlns:a16="http://schemas.microsoft.com/office/drawing/2014/main" xmlns="" val="2195721957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xmlns="" val="2201166603"/>
                    </a:ext>
                  </a:extLst>
                </a:gridCol>
                <a:gridCol w="664760">
                  <a:extLst>
                    <a:ext uri="{9D8B030D-6E8A-4147-A177-3AD203B41FA5}">
                      <a16:colId xmlns:a16="http://schemas.microsoft.com/office/drawing/2014/main" xmlns="" val="2718156956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807621940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4163">
                  <a:extLst>
                    <a:ext uri="{9D8B030D-6E8A-4147-A177-3AD203B41FA5}">
                      <a16:colId xmlns:a16="http://schemas.microsoft.com/office/drawing/2014/main" xmlns="" val="3395397775"/>
                    </a:ext>
                  </a:extLst>
                </a:gridCol>
              </a:tblGrid>
              <a:tr h="545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1224581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62854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087584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23749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955901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818856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3936864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483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53739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20791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08374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479774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19724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0629228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833585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115028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540006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82924355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4411131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3005068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760528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2966456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3985006"/>
                  </a:ext>
                </a:extLst>
              </a:tr>
              <a:tr h="2161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39388846"/>
                  </a:ext>
                </a:extLst>
              </a:tr>
              <a:tr h="963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57869EF-7CC3-4C03-A175-7184CC23DA2B}"/>
              </a:ext>
            </a:extLst>
          </p:cNvPr>
          <p:cNvSpPr txBox="1"/>
          <p:nvPr/>
        </p:nvSpPr>
        <p:spPr>
          <a:xfrm>
            <a:off x="2843808" y="116632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2012 по 2023 года</a:t>
            </a:r>
            <a:endParaRPr lang="x-none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D793126A-7A54-410D-9A1C-37C4572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8355"/>
              </p:ext>
            </p:extLst>
          </p:nvPr>
        </p:nvGraphicFramePr>
        <p:xfrm>
          <a:off x="0" y="836712"/>
          <a:ext cx="9143997" cy="60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470">
                  <a:extLst>
                    <a:ext uri="{9D8B030D-6E8A-4147-A177-3AD203B41FA5}">
                      <a16:colId xmlns:a16="http://schemas.microsoft.com/office/drawing/2014/main" xmlns="" val="4060172890"/>
                    </a:ext>
                  </a:extLst>
                </a:gridCol>
                <a:gridCol w="1680994">
                  <a:extLst>
                    <a:ext uri="{9D8B030D-6E8A-4147-A177-3AD203B41FA5}">
                      <a16:colId xmlns:a16="http://schemas.microsoft.com/office/drawing/2014/main" xmlns="" val="4193930330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627970006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20626891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907513320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15934678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379266859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3789534988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080999867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236122159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xmlns="" val="293729671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4505135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xmlns="" val="1994857665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xmlns="" val="3893985563"/>
                    </a:ext>
                  </a:extLst>
                </a:gridCol>
              </a:tblGrid>
              <a:tr h="34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x-none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районов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3909405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Березинский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3195517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0106191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Вилейский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 (+8)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4931545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Воложинский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5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52827485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Дзержинский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72236373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гор. Жодино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6763363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Клецкий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34726001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Копыльский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351282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Крупский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96894692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Логойский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0259185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Любанский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71631738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181462014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Молодечненский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5(+1)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5682688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Мядельский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99656240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Несвижский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1817219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Пуховичский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38689916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Слуцкий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60160481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Смолевичский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187879483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Солигорский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4(+2)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295634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Стародорожский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7670564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Столбцовский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363434886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Узденский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3(-1)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49965797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Червенский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424241372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113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x-none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107</a:t>
                      </a:r>
                      <a:endParaRPr lang="x-none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xmlns="" val="28519345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80CD4957-851F-40AB-9F10-F734441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987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пляжей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решениями районных и </a:t>
            </a:r>
            <a:r>
              <a:rPr lang="ru-RU" altLang="x-none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Жодинского</a:t>
            </a:r>
            <a:r>
              <a:rPr lang="ru-RU" altLang="x-none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исполнительных комитетов на 2013-2024 гг.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x-none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638110-63B7-4695-BF37-7D5776D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3A51CF-79BC-4844-997F-F6450BCF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9C2B666-8C8E-4499-A526-FDDE628C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46A8AEB-4E63-4F4B-8401-3362DA914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8A0034-1507-4AC9-ACEB-3A38963B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8DDDF5-2A63-47B6-BE27-9278099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756D1FA-6223-425B-81CD-BC870019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8AFC3E-2B1B-41E0-82BC-AA280C3D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576D8D-DE85-41EE-8D5A-B812C82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04D49F-3F9A-4D5A-A661-91C92E74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9B01A55-B0E8-42F3-8EE7-053C3B7E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EBCE931-D0D2-4424-A08A-0923E7230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5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21D624-EACE-4AF5-8FAF-ADBE25EE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8554B08-3E43-4416-A815-D216CD9C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A311613-CF0D-4C5B-B14B-1720B21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E1FD4FA-DFD1-49CD-A94E-715D6C3B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2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787</Words>
  <Application>Microsoft Office PowerPoint</Application>
  <PresentationFormat>Экран (4:3)</PresentationFormat>
  <Paragraphs>699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20</cp:revision>
  <dcterms:created xsi:type="dcterms:W3CDTF">2023-04-28T12:01:09Z</dcterms:created>
  <dcterms:modified xsi:type="dcterms:W3CDTF">2024-05-15T09:51:32Z</dcterms:modified>
</cp:coreProperties>
</file>