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8" r:id="rId5"/>
    <p:sldId id="261" r:id="rId6"/>
    <p:sldId id="265" r:id="rId7"/>
    <p:sldId id="267" r:id="rId8"/>
    <p:sldId id="272" r:id="rId9"/>
    <p:sldId id="268" r:id="rId10"/>
    <p:sldId id="273" r:id="rId11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x-none" sz="1800" b="0" i="0" u="none" strike="noStrike" kern="1" spc="0" baseline="0">
        <a:solidFill>
          <a:schemeClr val="tx1"/>
        </a:solidFill>
        <a:effectLst/>
        <a:latin typeface="Candara" panose="020E0502030303020204" pitchFamily="2" charset="-52"/>
        <a:ea typeface="Candara" panose="020E0502030303020204" pitchFamily="2" charset="-52"/>
        <a:cs typeface="Candara" panose="020E0502030303020204" pitchFamily="2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Grid="0" snapToObjects="1">
      <p:cViewPr>
        <p:scale>
          <a:sx n="60" d="100"/>
          <a:sy n="60" d="100"/>
        </p:scale>
        <p:origin x="1370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x-none" sz="1200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endParaRPr lang="x-none"/>
          </a:p>
        </p:txBody>
      </p:sp>
      <p:sp>
        <p:nvSpPr>
          <p:cNvPr id="3" name="Дата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x-none" sz="1200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fld id="{3F3F027C-32D2-6AF4-9C87-C4A14CC96A91}" type="datetime1">
              <a:rPr lang="x-none"/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x-none"/>
            </a:pPr>
            <a:endParaRPr lang="x-none"/>
          </a:p>
        </p:txBody>
      </p:sp>
      <p:sp>
        <p:nvSpPr>
          <p:cNvPr id="5" name="Заметки 4"/>
          <p:cNvSpPr>
            <a:spLocks noGrp="1" noChangeArrowheads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x-none"/>
            </a:pPr>
            <a:r>
              <a:t>Образец текста</a:t>
            </a:r>
          </a:p>
          <a:p>
            <a:pPr lvl="1">
              <a:defRPr lang="x-none"/>
            </a:pPr>
            <a:r>
              <a:t>Второй уровень</a:t>
            </a:r>
          </a:p>
          <a:p>
            <a:pPr lvl="2">
              <a:defRPr lang="x-none"/>
            </a:pPr>
            <a:r>
              <a:t>Третий уровень</a:t>
            </a:r>
          </a:p>
          <a:p>
            <a:pPr lvl="3">
              <a:defRPr lang="x-none"/>
            </a:pPr>
            <a:r>
              <a:t>Четвертый уровень</a:t>
            </a:r>
          </a:p>
          <a:p>
            <a:pPr lvl="4">
              <a:defRPr lang="x-none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x-none" sz="1200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endParaRPr lang="x-none"/>
          </a:p>
        </p:txBody>
      </p:sp>
      <p:sp>
        <p:nvSpPr>
          <p:cNvPr id="7" name="Номер слайда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x-none" sz="1200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fld id="{3F3F3A60-2ED2-6ACC-9C87-D89974C96A8D}" type="slidenum">
              <a:rPr lang="x-none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x-none" sz="1200" b="0" i="0" u="none" strike="noStrike" kern="1" spc="0" baseline="0">
        <a:solidFill>
          <a:schemeClr val="tx1"/>
        </a:solidFill>
        <a:effectLst/>
        <a:latin typeface="Calibri" panose="020F0502020204030204" pitchFamily="2" charset="-52"/>
        <a:ea typeface="Calibri" panose="020F0502020204030204" pitchFamily="2" charset="-52"/>
        <a:cs typeface="Calibri" panose="020F0502020204030204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x-none"/>
            </a:pPr>
            <a:r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</a:p>
        </p:txBody>
      </p:sp>
      <p:sp>
        <p:nvSpPr>
          <p:cNvPr id="4" name="Номер слайда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</p:spPr>
        <p:txBody>
          <a:bodyPr/>
          <a:lstStyle/>
          <a:p>
            <a:pPr>
              <a:defRPr lang="x-none"/>
            </a:pPr>
            <a:fld id="{3F3F25C3-8DD2-6AD3-9C87-7B866BC96A2E}" type="slidenum">
              <a:rPr lang="x-none"/>
            </a:fld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x-none"/>
            </a:pPr>
            <a:endParaRPr lang="x-none" dirty="0"/>
          </a:p>
        </p:txBody>
      </p:sp>
      <p:sp>
        <p:nvSpPr>
          <p:cNvPr id="4" name="Номер слайда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</p:spPr>
        <p:txBody>
          <a:bodyPr/>
          <a:lstStyle/>
          <a:p>
            <a:pPr>
              <a:defRPr lang="x-none"/>
            </a:pPr>
            <a:fld id="{3F3F4CE5-ABD2-6ABA-9C87-5DEF02C96A08}" type="slidenum">
              <a:rPr noProof="1"/>
            </a:fld>
            <a:endParaRPr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ctrTitle"/>
          </p:nvPr>
        </p:nvSpPr>
        <p:spPr>
          <a:xfrm>
            <a:off x="1371600" y="1796415"/>
            <a:ext cx="7086600" cy="1847850"/>
          </a:xfrm>
        </p:spPr>
        <p:txBody>
          <a:bodyPr vert="horz" wrap="square" lIns="91440" tIns="45720" rIns="91440" bIns="45720" numCol="1" spcCol="215900" anchor="b"/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defRPr lang="x-none" sz="5400" kern="1">
                <a:solidFill>
                  <a:srgbClr val="3F3F3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6490"/>
            <a:ext cx="7086600" cy="1752600"/>
          </a:xfrm>
        </p:spPr>
        <p:txBody>
          <a:bodyPr vert="horz" wrap="square" lIns="91440" tIns="45720" rIns="91440" bIns="45720" numCol="1" spcCol="215900" anchor="t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 lang="x-none" sz="2000" b="0" kern="1">
                <a:solidFill>
                  <a:srgbClr val="3F3F3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 marL="457200" indent="0" algn="ctr">
              <a:buNone/>
              <a:defRPr lang="x-none">
                <a:solidFill>
                  <a:srgbClr val="8C8C8C"/>
                </a:solidFill>
              </a:defRPr>
            </a:lvl2pPr>
            <a:lvl3pPr marL="914400" indent="0" algn="ctr">
              <a:buNone/>
              <a:defRPr lang="x-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x-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x-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x-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x-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x-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x-none">
                <a:solidFill>
                  <a:srgbClr val="8C8C8C"/>
                </a:solidFill>
              </a:defRPr>
            </a:lvl9pPr>
          </a:lstStyle>
          <a:p>
            <a:pPr>
              <a:defRPr lang="x-none"/>
            </a:pPr>
            <a:r>
              <a:t>Click to edit Master subtitle style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5988685" y="6221730"/>
            <a:ext cx="2743200" cy="365125"/>
          </a:xfrm>
        </p:spPr>
        <p:txBody>
          <a:bodyPr/>
          <a:lstStyle/>
          <a:p>
            <a:pPr>
              <a:defRPr lang="x-none"/>
            </a:pPr>
            <a:fld id="{3F3F58F8-B6D2-6AAE-9C87-40FB16C96A15}" type="datetime1">
              <a:rPr/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221730"/>
            <a:ext cx="2743200" cy="365125"/>
          </a:xfrm>
        </p:spPr>
        <p:txBody>
          <a:bodyPr/>
          <a:lstStyle/>
          <a:p>
            <a:pPr>
              <a:defRPr lang="x-none"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1089025" y="3764915"/>
            <a:ext cx="7272655" cy="1098550"/>
          </a:xfrm>
        </p:spPr>
        <p:txBody>
          <a:bodyPr vert="horz" wrap="square" lIns="91440" tIns="45720" rIns="91440" bIns="45720" numCol="1" spcCol="215900" anchor="b"/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defRPr lang="x-none" sz="3600" b="1" kern="1">
                <a:solidFill>
                  <a:srgbClr val="3F3F3F"/>
                </a:solidFill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2578100" y="777240"/>
            <a:ext cx="4294505" cy="2867025"/>
          </a:xfrm>
          <a:ln w="76200" cap="flat" cmpd="dbl" algn="ctr">
            <a:solidFill>
              <a:schemeClr val="tx1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>
              <a:buNone/>
              <a:defRPr lang="x-none" sz="3200"/>
            </a:lvl1pPr>
            <a:lvl2pPr marL="457200" indent="0">
              <a:buNone/>
              <a:defRPr lang="x-none" sz="2800"/>
            </a:lvl2pPr>
            <a:lvl3pPr marL="914400" indent="0">
              <a:buNone/>
              <a:defRPr lang="x-none" sz="2400"/>
            </a:lvl3pPr>
            <a:lvl4pPr marL="1371600" indent="0">
              <a:buNone/>
              <a:defRPr lang="x-none" sz="2000"/>
            </a:lvl4pPr>
            <a:lvl5pPr marL="1828800" indent="0">
              <a:buNone/>
              <a:defRPr lang="x-none" sz="2000"/>
            </a:lvl5pPr>
            <a:lvl6pPr marL="2286000" indent="0">
              <a:buNone/>
              <a:defRPr lang="x-none" sz="2000"/>
            </a:lvl6pPr>
            <a:lvl7pPr marL="2743200" indent="0">
              <a:buNone/>
              <a:defRPr lang="x-none" sz="2000"/>
            </a:lvl7pPr>
            <a:lvl8pPr marL="3200400" indent="0">
              <a:buNone/>
              <a:defRPr lang="x-none" sz="2000"/>
            </a:lvl8pPr>
            <a:lvl9pPr marL="3657600" indent="0">
              <a:buNone/>
              <a:defRPr lang="x-none" sz="2000"/>
            </a:lvl9pPr>
          </a:lstStyle>
          <a:p>
            <a:pPr>
              <a:defRPr lang="x-none"/>
            </a:pPr>
            <a:r>
              <a:t>Click icon to add picture</a:t>
            </a:r>
          </a:p>
        </p:txBody>
      </p:sp>
      <p:sp>
        <p:nvSpPr>
          <p:cNvPr id="5" name="Text Placeholder 3"/>
          <p:cNvSpPr>
            <a:spLocks noGrp="1" noChangeArrowheads="1"/>
          </p:cNvSpPr>
          <p:nvPr>
            <p:ph idx="2"/>
          </p:nvPr>
        </p:nvSpPr>
        <p:spPr>
          <a:xfrm>
            <a:off x="1089025" y="4867910"/>
            <a:ext cx="7272655" cy="1263650"/>
          </a:xfrm>
        </p:spPr>
        <p:txBody>
          <a:bodyPr vert="horz" wrap="square" lIns="91440" tIns="45720" rIns="91440" bIns="45720" numCol="1" spcCol="215900" anchor="t"/>
          <a:lstStyle>
            <a:lvl1pPr marL="0" indent="0" algn="ctr" defTabSz="914400">
              <a:spcBef>
                <a:spcPts val="2000"/>
              </a:spcBef>
              <a:buNone/>
              <a:defRPr lang="x-none" sz="1800" kern="1">
                <a:solidFill>
                  <a:srgbClr val="3F3F3F"/>
                </a:solidFill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 marL="457200" indent="0">
              <a:buNone/>
              <a:defRPr lang="x-none" sz="1200"/>
            </a:lvl2pPr>
            <a:lvl3pPr marL="914400" indent="0">
              <a:buNone/>
              <a:defRPr lang="x-none" sz="1000"/>
            </a:lvl3pPr>
            <a:lvl4pPr marL="1371600" indent="0">
              <a:buNone/>
              <a:defRPr lang="x-none" sz="900"/>
            </a:lvl4pPr>
            <a:lvl5pPr marL="1828800" indent="0">
              <a:buNone/>
              <a:defRPr lang="x-none" sz="900"/>
            </a:lvl5pPr>
            <a:lvl6pPr marL="2286000" indent="0">
              <a:buNone/>
              <a:defRPr lang="x-none" sz="900"/>
            </a:lvl6pPr>
            <a:lvl7pPr marL="2743200" indent="0">
              <a:buNone/>
              <a:defRPr lang="x-none" sz="900"/>
            </a:lvl7pPr>
            <a:lvl8pPr marL="3200400" indent="0">
              <a:buNone/>
              <a:defRPr lang="x-none" sz="900"/>
            </a:lvl8pPr>
            <a:lvl9pPr marL="3657600" indent="0">
              <a:buNone/>
              <a:defRPr lang="x-none" sz="900"/>
            </a:lvl9pPr>
          </a:lstStyle>
          <a:p>
            <a:pPr>
              <a:defRPr lang="x-none"/>
            </a:pPr>
            <a:r>
              <a:t>Click to edit Master text styles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7D27-69D2-6A8B-9C87-9FDE33C96ACA}" type="datetime1">
              <a:rPr/>
            </a:fld>
            <a:endParaRPr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4E7D-33D2-6AB8-9C87-C5ED00C96A90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709D-D3D2-6A86-9C87-25D33EC96A70}" type="datetime1">
              <a:rPr/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6F41-0FD2-6A99-9C87-F9CC21C96AAC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7216775" y="609600"/>
            <a:ext cx="1524000" cy="551688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1089025" y="609600"/>
            <a:ext cx="5921375" cy="551688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67A0-EED2-6A91-9C87-18C429C96A4D}" type="datetime1">
              <a:rPr/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199D-D3D2-6AEF-9C87-25BA57C96A70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142365" y="4843780"/>
            <a:ext cx="6859270" cy="947420"/>
          </a:xfrm>
        </p:spPr>
        <p:txBody>
          <a:bodyPr vert="horz" wrap="square" lIns="91440" tIns="45720" rIns="91440" bIns="45720" numCol="1" spcCol="215900" anchor="ctr"/>
          <a:lstStyle>
            <a:lvl1pPr algn="ctr">
              <a:lnSpc>
                <a:spcPct val="80000"/>
              </a:lnSpc>
              <a:defRPr lang="x-none" sz="5600">
                <a:solidFill>
                  <a:srgbClr val="3F3F3F"/>
                </a:solidFill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rPr lang="x-none"/>
              <a:t>Образец заголовка</a:t>
            </a:r>
            <a:endParaRPr lang="x-none"/>
          </a:p>
        </p:txBody>
      </p:sp>
      <p:sp>
        <p:nvSpPr>
          <p:cNvPr id="3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1142365" y="5791200"/>
            <a:ext cx="6859270" cy="457200"/>
          </a:xfrm>
        </p:spPr>
        <p:txBody>
          <a:bodyPr vert="horz" wrap="square" lIns="91440" tIns="45720" rIns="91440" bIns="45720" numCol="1" spcCol="215900" anchor="t"/>
          <a:lstStyle>
            <a:lvl1pPr marL="0" indent="0" algn="ctr">
              <a:spcBef>
                <a:spcPts val="0"/>
              </a:spcBef>
              <a:buNone/>
              <a:defRPr lang="x-none" sz="2400">
                <a:solidFill>
                  <a:srgbClr val="191919"/>
                </a:solidFill>
              </a:defRPr>
            </a:lvl1pPr>
            <a:lvl2pPr marL="457200" indent="0" algn="ctr">
              <a:buNone/>
              <a:defRPr lang="x-none">
                <a:solidFill>
                  <a:srgbClr val="8C8C8C"/>
                </a:solidFill>
              </a:defRPr>
            </a:lvl2pPr>
            <a:lvl3pPr marL="914400" indent="0" algn="ctr">
              <a:buNone/>
              <a:defRPr lang="x-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x-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x-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x-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x-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x-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x-none">
                <a:solidFill>
                  <a:srgbClr val="8C8C8C"/>
                </a:solidFill>
              </a:defRPr>
            </a:lvl9pPr>
          </a:lstStyle>
          <a:p>
            <a:pPr>
              <a:defRPr lang="x-none"/>
            </a:pPr>
            <a:r>
              <a:rPr lang="x-none"/>
              <a:t>Образец подзаголовка</a:t>
            </a:r>
            <a:endParaRPr lang="x-none"/>
          </a:p>
        </p:txBody>
      </p:sp>
      <p:sp>
        <p:nvSpPr>
          <p:cNvPr id="4" name="Прямоугольник 7"/>
          <p:cNvSpPr/>
          <p:nvPr/>
        </p:nvSpPr>
        <p:spPr>
          <a:xfrm rot="185581">
            <a:off x="1061085" y="762635"/>
            <a:ext cx="2211070" cy="3684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1000" sy="101000" algn="ctr">
              <a:srgbClr val="515B2D">
                <a:alpha val="1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x-none">
                <a:solidFill>
                  <a:srgbClr val="FFFFFF"/>
                </a:solidFill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pPr>
            <a:endParaRPr lang="x-none"/>
          </a:p>
        </p:txBody>
      </p:sp>
      <p:sp>
        <p:nvSpPr>
          <p:cNvPr id="5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 noChangeArrowheads="1"/>
          </p:cNvSpPr>
          <p:nvPr>
            <p:ph type="pic" sz="quarter" idx="13"/>
          </p:nvPr>
        </p:nvSpPr>
        <p:spPr>
          <a:xfrm>
            <a:off x="1226185" y="917575"/>
            <a:ext cx="1945005" cy="3314700"/>
          </a:xfrm>
          <a:solidFill>
            <a:srgbClr val="F2F2F2"/>
          </a:solidFill>
          <a:ln w="1524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>
            <a:outerShdw blurRad="88900" sx="101000" sy="101000" algn="tl">
              <a:srgbClr val="515B2D">
                <a:alpha val="15000"/>
              </a:srgbClr>
            </a:outerShdw>
          </a:effectLst>
        </p:spPr>
        <p:txBody>
          <a:bodyPr vert="horz" wrap="square" lIns="91440" tIns="457200" rIns="91440" bIns="45720" numCol="1" spcCol="215900" anchor="t"/>
          <a:lstStyle>
            <a:lvl1pPr marL="45720" indent="0" algn="ctr">
              <a:buNone/>
              <a:defRPr lang="x-none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rPr lang="x-none"/>
              <a:t>Вставка рисунка</a:t>
            </a:r>
            <a:endParaRPr lang="x-none"/>
          </a:p>
        </p:txBody>
      </p:sp>
      <p:sp>
        <p:nvSpPr>
          <p:cNvPr id="6" name="Прямоугольник 6"/>
          <p:cNvSpPr/>
          <p:nvPr/>
        </p:nvSpPr>
        <p:spPr>
          <a:xfrm rot="120000">
            <a:off x="3451225" y="740410"/>
            <a:ext cx="2211070" cy="3684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1000" sy="101000" algn="ctr">
              <a:srgbClr val="515B2D">
                <a:alpha val="1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x-none">
                <a:solidFill>
                  <a:srgbClr val="FFFFFF"/>
                </a:solidFill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pPr>
            <a:endParaRPr lang="x-none"/>
          </a:p>
        </p:txBody>
      </p:sp>
      <p:sp>
        <p:nvSpPr>
          <p:cNvPr id="7" name="Объект1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 noChangeArrowheads="1"/>
          </p:cNvSpPr>
          <p:nvPr>
            <p:ph type="pic" sz="quarter" idx="14"/>
          </p:nvPr>
        </p:nvSpPr>
        <p:spPr>
          <a:xfrm>
            <a:off x="3591560" y="917575"/>
            <a:ext cx="1945005" cy="3314700"/>
          </a:xfrm>
          <a:solidFill>
            <a:srgbClr val="F2F2F2"/>
          </a:solidFill>
          <a:ln w="1524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>
            <a:outerShdw blurRad="88900" sx="101000" sy="101000" algn="tl">
              <a:srgbClr val="515B2D">
                <a:alpha val="15000"/>
              </a:srgbClr>
            </a:outerShdw>
          </a:effectLst>
        </p:spPr>
        <p:txBody>
          <a:bodyPr vert="horz" wrap="square" lIns="91440" tIns="457200" rIns="91440" bIns="45720" numCol="1" spcCol="215900" anchor="t"/>
          <a:lstStyle>
            <a:lvl1pPr marL="45720" indent="0" algn="ctr">
              <a:buNone/>
              <a:defRPr lang="x-none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rPr lang="x-none"/>
              <a:t>Вставка рисунка</a:t>
            </a:r>
            <a:endParaRPr lang="x-none"/>
          </a:p>
        </p:txBody>
      </p:sp>
      <p:sp>
        <p:nvSpPr>
          <p:cNvPr id="8" name="Прямоугольник 8"/>
          <p:cNvSpPr/>
          <p:nvPr/>
        </p:nvSpPr>
        <p:spPr>
          <a:xfrm rot="21480000">
            <a:off x="5833110" y="727710"/>
            <a:ext cx="2210435" cy="3684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1000" sy="101000" algn="ctr">
              <a:srgbClr val="515B2D">
                <a:alpha val="1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x-none">
                <a:solidFill>
                  <a:srgbClr val="FFFFFF"/>
                </a:solidFill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pPr>
            <a:endParaRPr lang="x-none"/>
          </a:p>
        </p:txBody>
      </p:sp>
      <p:sp>
        <p:nvSpPr>
          <p:cNvPr id="9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rrowheads="1"/>
          </p:cNvSpPr>
          <p:nvPr>
            <p:ph type="pic" sz="quarter" idx="15"/>
          </p:nvPr>
        </p:nvSpPr>
        <p:spPr>
          <a:xfrm>
            <a:off x="5956935" y="917575"/>
            <a:ext cx="1945005" cy="3314700"/>
          </a:xfrm>
          <a:solidFill>
            <a:srgbClr val="F2F2F2"/>
          </a:solidFill>
          <a:ln w="1524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>
            <a:outerShdw blurRad="88900" sx="101000" sy="101000" algn="tl">
              <a:srgbClr val="515B2D">
                <a:alpha val="15000"/>
              </a:srgbClr>
            </a:outerShdw>
          </a:effectLst>
        </p:spPr>
        <p:txBody>
          <a:bodyPr vert="horz" wrap="square" lIns="91440" tIns="457200" rIns="91440" bIns="45720" numCol="1" spcCol="215900" anchor="t"/>
          <a:lstStyle>
            <a:lvl1pPr marL="45720" indent="0" algn="ctr">
              <a:buNone/>
              <a:defRPr lang="x-none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rPr lang="x-none"/>
              <a:t>Вставка рисунка</a:t>
            </a:r>
            <a:endParaRPr lang="x-none"/>
          </a:p>
        </p:txBody>
      </p:sp>
      <p:sp>
        <p:nvSpPr>
          <p:cNvPr id="10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x-none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endParaRPr lang="x-none"/>
          </a:p>
        </p:txBody>
      </p:sp>
      <p:sp>
        <p:nvSpPr>
          <p:cNvPr id="11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x-none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fld id="{3F3F17FC-B2D2-6AE1-9C87-44B459C96A11}" type="datetime1">
              <a:rPr lang="x-none"/>
            </a:fld>
            <a:endParaRPr lang="x-none"/>
          </a:p>
        </p:txBody>
      </p:sp>
      <p:sp>
        <p:nvSpPr>
          <p:cNvPr id="12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x-none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fld id="{3F3F1481-CFD2-6AE2-9C87-39B75AC96A6C}" type="slidenum">
              <a:rPr lang="x-none"/>
            </a:fld>
            <a:endParaRPr lang="x-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68D7-99D2-6A9E-9C87-6FCB26C96A3A}" type="datetime1">
              <a:rPr/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0D5A-14D2-6AFB-9C87-E2AE43C96AB7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1371600" y="1791970"/>
            <a:ext cx="7086600" cy="1847215"/>
          </a:xfrm>
        </p:spPr>
        <p:txBody>
          <a:bodyPr vert="horz" wrap="square" lIns="91440" tIns="45720" rIns="91440" bIns="45720" numCol="1" spcCol="215900" anchor="b"/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defRPr lang="x-none" sz="5400" b="1" kern="1">
                <a:solidFill>
                  <a:srgbClr val="3F3F3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1371600" y="3666490"/>
            <a:ext cx="7086600" cy="1755775"/>
          </a:xfrm>
        </p:spPr>
        <p:txBody>
          <a:bodyPr vert="horz" wrap="square" lIns="91440" tIns="45720" rIns="91440" bIns="45720" numCol="1" spcCol="215900" anchor="t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 lang="x-none" sz="2000" b="0" kern="1">
                <a:solidFill>
                  <a:srgbClr val="3F3F3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 marL="457200" indent="0">
              <a:buNone/>
              <a:defRPr lang="x-none" sz="1800">
                <a:solidFill>
                  <a:srgbClr val="8C8C8C"/>
                </a:solidFill>
              </a:defRPr>
            </a:lvl2pPr>
            <a:lvl3pPr marL="914400" indent="0">
              <a:buNone/>
              <a:defRPr lang="x-none" sz="1600">
                <a:solidFill>
                  <a:srgbClr val="8C8C8C"/>
                </a:solidFill>
              </a:defRPr>
            </a:lvl3pPr>
            <a:lvl4pPr marL="1371600" indent="0">
              <a:buNone/>
              <a:defRPr lang="x-none" sz="1400">
                <a:solidFill>
                  <a:srgbClr val="8C8C8C"/>
                </a:solidFill>
              </a:defRPr>
            </a:lvl4pPr>
            <a:lvl5pPr marL="1828800" indent="0">
              <a:buNone/>
              <a:defRPr lang="x-none" sz="1400">
                <a:solidFill>
                  <a:srgbClr val="8C8C8C"/>
                </a:solidFill>
              </a:defRPr>
            </a:lvl5pPr>
            <a:lvl6pPr marL="2286000" indent="0">
              <a:buNone/>
              <a:defRPr lang="x-none" sz="1400">
                <a:solidFill>
                  <a:srgbClr val="8C8C8C"/>
                </a:solidFill>
              </a:defRPr>
            </a:lvl6pPr>
            <a:lvl7pPr marL="2743200" indent="0">
              <a:buNone/>
              <a:defRPr lang="x-none" sz="1400">
                <a:solidFill>
                  <a:srgbClr val="8C8C8C"/>
                </a:solidFill>
              </a:defRPr>
            </a:lvl7pPr>
            <a:lvl8pPr marL="3200400" indent="0">
              <a:buNone/>
              <a:defRPr lang="x-none" sz="1400">
                <a:solidFill>
                  <a:srgbClr val="8C8C8C"/>
                </a:solidFill>
              </a:defRPr>
            </a:lvl8pPr>
            <a:lvl9pPr marL="3657600" indent="0">
              <a:buNone/>
              <a:defRPr lang="x-none" sz="1400">
                <a:solidFill>
                  <a:srgbClr val="8C8C8C"/>
                </a:solidFill>
              </a:defRPr>
            </a:lvl9pPr>
          </a:lstStyle>
          <a:p>
            <a:pPr>
              <a:defRPr lang="x-none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343B-75D2-6AC2-9C87-83977AC96AD6}" type="datetime1">
              <a:rPr/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461A-54D2-6AB0-9C87-A2E508C96AF7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089025" y="1816100"/>
            <a:ext cx="3429000" cy="4310380"/>
          </a:xfrm>
        </p:spPr>
        <p:txBody>
          <a:bodyPr vert="horz" wrap="square" lIns="91440" tIns="45720" rIns="91440" bIns="45720" numCol="1" spcCol="215900" anchor="t"/>
          <a:lstStyle>
            <a:lvl1pPr>
              <a:defRPr lang="x-none" sz="2000"/>
            </a:lvl1pPr>
            <a:lvl2pPr>
              <a:defRPr lang="x-none" sz="1800"/>
            </a:lvl2pPr>
            <a:lvl3pPr>
              <a:defRPr lang="x-none" sz="1800"/>
            </a:lvl3pPr>
            <a:lvl4pPr>
              <a:defRPr lang="x-none" sz="1800"/>
            </a:lvl4pPr>
            <a:lvl5pPr>
              <a:defRPr lang="x-none" sz="1800"/>
            </a:lvl5pPr>
            <a:lvl6pPr>
              <a:defRPr lang="x-none" sz="1800"/>
            </a:lvl6pPr>
            <a:lvl7pPr>
              <a:defRPr lang="x-none" sz="1800"/>
            </a:lvl7pPr>
            <a:lvl8pPr>
              <a:defRPr lang="x-none" sz="1800"/>
            </a:lvl8pPr>
            <a:lvl9pPr>
              <a:defRPr lang="x-none" sz="1800"/>
            </a:lvl9pPr>
          </a:lstStyle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4932680" y="1816100"/>
            <a:ext cx="3429000" cy="4310380"/>
          </a:xfrm>
        </p:spPr>
        <p:txBody>
          <a:bodyPr vert="horz" wrap="square" lIns="91440" tIns="45720" rIns="91440" bIns="45720" numCol="1" spcCol="215900" anchor="t"/>
          <a:lstStyle>
            <a:lvl1pPr>
              <a:defRPr lang="x-none" sz="2000"/>
            </a:lvl1pPr>
            <a:lvl2pPr>
              <a:defRPr lang="x-none" sz="1800"/>
            </a:lvl2pPr>
            <a:lvl3pPr>
              <a:defRPr lang="x-none" sz="1800"/>
            </a:lvl3pPr>
            <a:lvl4pPr>
              <a:defRPr lang="x-none" sz="1800"/>
            </a:lvl4pPr>
            <a:lvl5pPr>
              <a:defRPr lang="x-none" sz="1800"/>
            </a:lvl5pPr>
            <a:lvl6pPr>
              <a:defRPr lang="x-none" sz="1800"/>
            </a:lvl6pPr>
            <a:lvl7pPr>
              <a:defRPr lang="x-none" sz="1800"/>
            </a:lvl7pPr>
            <a:lvl8pPr>
              <a:defRPr lang="x-none" sz="1800"/>
            </a:lvl8pPr>
            <a:lvl9pPr>
              <a:defRPr lang="x-none" sz="1800"/>
            </a:lvl9pPr>
          </a:lstStyle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53EE-A0D2-6AA5-9C87-56F01DC96A03}" type="datetime1">
              <a:rPr/>
            </a:fld>
            <a:endParaRPr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7E70-3ED2-6A88-9C87-C8DD30C96A9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1089025" y="1688465"/>
            <a:ext cx="3429000" cy="827405"/>
          </a:xfrm>
        </p:spPr>
        <p:txBody>
          <a:bodyPr vert="horz" wrap="square" lIns="91440" tIns="45720" rIns="91440" bIns="45720" numCol="1" spcCol="215900" anchor="ctr"/>
          <a:lstStyle>
            <a:lvl1pPr marL="0" indent="0" algn="ctr">
              <a:spcBef>
                <a:spcPts val="0"/>
              </a:spcBef>
              <a:buNone/>
              <a:defRPr lang="x-none" sz="2800" b="1"/>
            </a:lvl1pPr>
            <a:lvl2pPr marL="457200" indent="0">
              <a:buNone/>
              <a:defRPr lang="x-none" sz="2000" b="1"/>
            </a:lvl2pPr>
            <a:lvl3pPr marL="914400" indent="0">
              <a:buNone/>
              <a:defRPr lang="x-none" sz="1800" b="1"/>
            </a:lvl3pPr>
            <a:lvl4pPr marL="1371600" indent="0">
              <a:buNone/>
              <a:defRPr lang="x-none" sz="1600" b="1"/>
            </a:lvl4pPr>
            <a:lvl5pPr marL="1828800" indent="0">
              <a:buNone/>
              <a:defRPr lang="x-none" sz="1600" b="1"/>
            </a:lvl5pPr>
            <a:lvl6pPr marL="2286000" indent="0">
              <a:buNone/>
              <a:defRPr lang="x-none" sz="1600" b="1"/>
            </a:lvl6pPr>
            <a:lvl7pPr marL="2743200" indent="0">
              <a:buNone/>
              <a:defRPr lang="x-none" sz="1600" b="1"/>
            </a:lvl7pPr>
            <a:lvl8pPr marL="3200400" indent="0">
              <a:buNone/>
              <a:defRPr lang="x-none" sz="1600" b="1"/>
            </a:lvl8pPr>
            <a:lvl9pPr marL="3657600" indent="0">
              <a:buNone/>
              <a:defRPr lang="x-none" sz="1600" b="1"/>
            </a:lvl9pPr>
          </a:lstStyle>
          <a:p>
            <a:pPr>
              <a:defRPr lang="x-none"/>
            </a:pPr>
            <a:r>
              <a:t>Click to edit Master text styles</a:t>
            </a:r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1089025" y="2590800"/>
            <a:ext cx="3429000" cy="3535045"/>
          </a:xfrm>
        </p:spPr>
        <p:txBody>
          <a:bodyPr vert="horz" wrap="square" lIns="91440" tIns="45720" rIns="91440" bIns="45720" numCol="1" spcCol="215900" anchor="t"/>
          <a:lstStyle>
            <a:lvl1pPr>
              <a:defRPr lang="x-none" sz="2000"/>
            </a:lvl1pPr>
            <a:lvl2pPr>
              <a:defRPr lang="x-none" sz="1800"/>
            </a:lvl2pPr>
            <a:lvl3pPr>
              <a:defRPr lang="x-none" sz="1800"/>
            </a:lvl3pPr>
            <a:lvl4pPr>
              <a:defRPr lang="x-none" sz="1800"/>
            </a:lvl4pPr>
            <a:lvl5pPr>
              <a:defRPr lang="x-none" sz="1800"/>
            </a:lvl5pPr>
            <a:lvl6pPr>
              <a:defRPr lang="x-none" sz="1600"/>
            </a:lvl6pPr>
            <a:lvl7pPr>
              <a:defRPr lang="x-none" sz="1600"/>
            </a:lvl7pPr>
            <a:lvl8pPr>
              <a:defRPr lang="x-none" sz="1600"/>
            </a:lvl8pPr>
            <a:lvl9pPr>
              <a:defRPr lang="x-none" sz="1600"/>
            </a:lvl9pPr>
          </a:lstStyle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6" name="Text Placeholder 4"/>
          <p:cNvSpPr>
            <a:spLocks noGrp="1" noChangeArrowheads="1"/>
          </p:cNvSpPr>
          <p:nvPr>
            <p:ph idx="3"/>
          </p:nvPr>
        </p:nvSpPr>
        <p:spPr>
          <a:xfrm>
            <a:off x="4932680" y="1688465"/>
            <a:ext cx="3429000" cy="827405"/>
          </a:xfrm>
        </p:spPr>
        <p:txBody>
          <a:bodyPr vert="horz" wrap="square" lIns="91440" tIns="45720" rIns="91440" bIns="45720" numCol="1" spcCol="215900" anchor="ctr"/>
          <a:lstStyle>
            <a:lvl1pPr marL="0" indent="0" algn="ctr">
              <a:spcBef>
                <a:spcPts val="0"/>
              </a:spcBef>
              <a:buNone/>
              <a:defRPr lang="x-none" sz="2800" b="1"/>
            </a:lvl1pPr>
            <a:lvl2pPr marL="457200" indent="0">
              <a:buNone/>
              <a:defRPr lang="x-none" sz="2000" b="1"/>
            </a:lvl2pPr>
            <a:lvl3pPr marL="914400" indent="0">
              <a:buNone/>
              <a:defRPr lang="x-none" sz="1800" b="1"/>
            </a:lvl3pPr>
            <a:lvl4pPr marL="1371600" indent="0">
              <a:buNone/>
              <a:defRPr lang="x-none" sz="1600" b="1"/>
            </a:lvl4pPr>
            <a:lvl5pPr marL="1828800" indent="0">
              <a:buNone/>
              <a:defRPr lang="x-none" sz="1600" b="1"/>
            </a:lvl5pPr>
            <a:lvl6pPr marL="2286000" indent="0">
              <a:buNone/>
              <a:defRPr lang="x-none" sz="1600" b="1"/>
            </a:lvl6pPr>
            <a:lvl7pPr marL="2743200" indent="0">
              <a:buNone/>
              <a:defRPr lang="x-none" sz="1600" b="1"/>
            </a:lvl7pPr>
            <a:lvl8pPr marL="3200400" indent="0">
              <a:buNone/>
              <a:defRPr lang="x-none" sz="1600" b="1"/>
            </a:lvl8pPr>
            <a:lvl9pPr marL="3657600" indent="0">
              <a:buNone/>
              <a:defRPr lang="x-none" sz="1600" b="1"/>
            </a:lvl9pPr>
          </a:lstStyle>
          <a:p>
            <a:pPr>
              <a:defRPr lang="x-none"/>
            </a:pPr>
            <a:r>
              <a:t>Click to edit Master text styles</a:t>
            </a:r>
          </a:p>
        </p:txBody>
      </p:sp>
      <p:sp>
        <p:nvSpPr>
          <p:cNvPr id="7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4932680" y="2590800"/>
            <a:ext cx="3429000" cy="3535045"/>
          </a:xfrm>
        </p:spPr>
        <p:txBody>
          <a:bodyPr vert="horz" wrap="square" lIns="91440" tIns="45720" rIns="91440" bIns="45720" numCol="1" spcCol="215900" anchor="t"/>
          <a:lstStyle>
            <a:lvl1pPr>
              <a:defRPr lang="x-none" sz="2000"/>
            </a:lvl1pPr>
            <a:lvl2pPr>
              <a:defRPr lang="x-none" sz="1800"/>
            </a:lvl2pPr>
            <a:lvl3pPr>
              <a:defRPr lang="x-none" sz="1800"/>
            </a:lvl3pPr>
            <a:lvl4pPr>
              <a:defRPr lang="x-none" sz="1800"/>
            </a:lvl4pPr>
            <a:lvl5pPr>
              <a:defRPr lang="x-none" sz="1800"/>
            </a:lvl5pPr>
            <a:lvl6pPr>
              <a:defRPr lang="x-none" sz="1600"/>
            </a:lvl6pPr>
            <a:lvl7pPr>
              <a:defRPr lang="x-none" sz="1600"/>
            </a:lvl7pPr>
            <a:lvl8pPr>
              <a:defRPr lang="x-none" sz="1600"/>
            </a:lvl8pPr>
            <a:lvl9pPr>
              <a:defRPr lang="x-none" sz="1600"/>
            </a:lvl9pPr>
          </a:lstStyle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8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1C89-C7D2-6AEA-9C87-31BF52C96A64}" type="datetime1">
              <a:rPr/>
            </a:fld>
            <a:endParaRPr/>
          </a:p>
        </p:txBody>
      </p:sp>
      <p:sp>
        <p:nvSpPr>
          <p:cNvPr id="9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10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13D9-97D2-6AE5-9C87-61B05DC96A3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299D-D3D2-6ADF-9C87-258A67C96A70}" type="datetime1">
              <a:rPr/>
            </a:fld>
            <a:endParaRPr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0CB5-FBD2-6AFA-9C87-0DAF42C96A58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62F3-BDD2-6A94-9C87-4BC12CC96A1E}" type="datetime1">
              <a:rPr/>
            </a:fld>
            <a:endParaRPr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06AF-E1D2-6AF0-9C87-17A548C96A42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1084580" y="381000"/>
            <a:ext cx="3429000" cy="1649730"/>
          </a:xfrm>
        </p:spPr>
        <p:txBody>
          <a:bodyPr vert="horz" wrap="square" lIns="91440" tIns="45720" rIns="91440" bIns="45720" numCol="1" spcCol="215900" anchor="b"/>
          <a:lstStyle>
            <a:lvl1pPr algn="ctr">
              <a:lnSpc>
                <a:spcPct val="100000"/>
              </a:lnSpc>
              <a:defRPr lang="x-none" sz="3600" b="1"/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930775" y="381000"/>
            <a:ext cx="3429000" cy="5745480"/>
          </a:xfrm>
        </p:spPr>
        <p:txBody>
          <a:bodyPr vert="horz" wrap="square" lIns="91440" tIns="45720" rIns="91440" bIns="45720" numCol="1" spcCol="215900" anchor="t"/>
          <a:lstStyle>
            <a:lvl1pPr>
              <a:defRPr lang="x-none" sz="2400"/>
            </a:lvl1pPr>
            <a:lvl2pPr>
              <a:defRPr lang="x-none" sz="2200"/>
            </a:lvl2pPr>
            <a:lvl3pPr>
              <a:defRPr lang="x-none" sz="2000"/>
            </a:lvl3pPr>
            <a:lvl4pPr>
              <a:defRPr lang="x-none" sz="1800"/>
            </a:lvl4pPr>
            <a:lvl5pPr>
              <a:defRPr lang="x-none" sz="1800"/>
            </a:lvl5pPr>
            <a:lvl6pPr>
              <a:defRPr lang="x-none" sz="1800"/>
            </a:lvl6pPr>
            <a:lvl7pPr>
              <a:defRPr lang="x-none" sz="1800"/>
            </a:lvl7pPr>
            <a:lvl8pPr>
              <a:defRPr lang="x-none" sz="1800"/>
            </a:lvl8pPr>
            <a:lvl9pPr>
              <a:defRPr lang="x-none" sz="1800"/>
            </a:lvl9pPr>
          </a:lstStyle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5" name="Text Placeholder 3"/>
          <p:cNvSpPr>
            <a:spLocks noGrp="1" noChangeArrowheads="1"/>
          </p:cNvSpPr>
          <p:nvPr>
            <p:ph idx="2"/>
          </p:nvPr>
        </p:nvSpPr>
        <p:spPr>
          <a:xfrm>
            <a:off x="1084580" y="2057400"/>
            <a:ext cx="3429000" cy="3657600"/>
          </a:xfrm>
        </p:spPr>
        <p:txBody>
          <a:bodyPr vert="horz" wrap="square" lIns="91440" tIns="45720" rIns="91440" bIns="45720" numCol="1" spcCol="215900" anchor="t"/>
          <a:lstStyle>
            <a:lvl1pPr marL="0" indent="0" algn="ctr">
              <a:spcBef>
                <a:spcPts val="600"/>
              </a:spcBef>
              <a:buNone/>
              <a:defRPr lang="x-none" sz="1800"/>
            </a:lvl1pPr>
            <a:lvl2pPr marL="457200" indent="0">
              <a:buNone/>
              <a:defRPr lang="x-none" sz="1200"/>
            </a:lvl2pPr>
            <a:lvl3pPr marL="914400" indent="0">
              <a:buNone/>
              <a:defRPr lang="x-none" sz="1000"/>
            </a:lvl3pPr>
            <a:lvl4pPr marL="1371600" indent="0">
              <a:buNone/>
              <a:defRPr lang="x-none" sz="900"/>
            </a:lvl4pPr>
            <a:lvl5pPr marL="1828800" indent="0">
              <a:buNone/>
              <a:defRPr lang="x-none" sz="900"/>
            </a:lvl5pPr>
            <a:lvl6pPr marL="2286000" indent="0">
              <a:buNone/>
              <a:defRPr lang="x-none" sz="900"/>
            </a:lvl6pPr>
            <a:lvl7pPr marL="2743200" indent="0">
              <a:buNone/>
              <a:defRPr lang="x-none" sz="900"/>
            </a:lvl7pPr>
            <a:lvl8pPr marL="3200400" indent="0">
              <a:buNone/>
              <a:defRPr lang="x-none" sz="900"/>
            </a:lvl8pPr>
            <a:lvl9pPr marL="3657600" indent="0">
              <a:buNone/>
              <a:defRPr lang="x-none" sz="900"/>
            </a:lvl9pPr>
          </a:lstStyle>
          <a:p>
            <a:pPr>
              <a:defRPr lang="x-none"/>
            </a:pPr>
            <a:r>
              <a:t>Click to edit Master text styles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5A41-0FD2-6AAC-9C87-F9F914C96AAC}" type="datetime1">
              <a:rPr/>
            </a:fld>
            <a:endParaRPr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6C55-1BD2-6A9A-9C87-EDCF22C96AB8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4932680" y="739775"/>
            <a:ext cx="3429000" cy="1290320"/>
          </a:xfrm>
        </p:spPr>
        <p:txBody>
          <a:bodyPr vert="horz" wrap="square" lIns="91440" tIns="45720" rIns="91440" bIns="45720" numCol="1" spcCol="215900" anchor="b"/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defRPr lang="x-none" sz="3600" b="1" kern="1">
                <a:solidFill>
                  <a:srgbClr val="3F3F3F"/>
                </a:solidFill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4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1088390" y="779780"/>
            <a:ext cx="3429000" cy="4935220"/>
          </a:xfrm>
          <a:ln w="76200" cap="flat" cmpd="dbl" algn="ctr">
            <a:solidFill>
              <a:schemeClr val="tx1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>
              <a:buNone/>
              <a:defRPr lang="x-none" sz="3200"/>
            </a:lvl1pPr>
            <a:lvl2pPr marL="457200" indent="0">
              <a:buNone/>
              <a:defRPr lang="x-none" sz="2800"/>
            </a:lvl2pPr>
            <a:lvl3pPr marL="914400" indent="0">
              <a:buNone/>
              <a:defRPr lang="x-none" sz="2400"/>
            </a:lvl3pPr>
            <a:lvl4pPr marL="1371600" indent="0">
              <a:buNone/>
              <a:defRPr lang="x-none" sz="2000"/>
            </a:lvl4pPr>
            <a:lvl5pPr marL="1828800" indent="0">
              <a:buNone/>
              <a:defRPr lang="x-none" sz="2000"/>
            </a:lvl5pPr>
            <a:lvl6pPr marL="2286000" indent="0">
              <a:buNone/>
              <a:defRPr lang="x-none" sz="2000"/>
            </a:lvl6pPr>
            <a:lvl7pPr marL="2743200" indent="0">
              <a:buNone/>
              <a:defRPr lang="x-none" sz="2000"/>
            </a:lvl7pPr>
            <a:lvl8pPr marL="3200400" indent="0">
              <a:buNone/>
              <a:defRPr lang="x-none" sz="2000"/>
            </a:lvl8pPr>
            <a:lvl9pPr marL="3657600" indent="0">
              <a:buNone/>
              <a:defRPr lang="x-none" sz="2000"/>
            </a:lvl9pPr>
          </a:lstStyle>
          <a:p>
            <a:pPr>
              <a:defRPr lang="x-none"/>
            </a:pPr>
            <a:r>
              <a:t>Click icon to add picture</a:t>
            </a:r>
          </a:p>
        </p:txBody>
      </p:sp>
      <p:sp>
        <p:nvSpPr>
          <p:cNvPr id="5" name="Text Placeholder 3"/>
          <p:cNvSpPr>
            <a:spLocks noGrp="1" noChangeArrowheads="1"/>
          </p:cNvSpPr>
          <p:nvPr>
            <p:ph idx="2"/>
          </p:nvPr>
        </p:nvSpPr>
        <p:spPr>
          <a:xfrm>
            <a:off x="4932680" y="2057400"/>
            <a:ext cx="3429000" cy="3657600"/>
          </a:xfrm>
        </p:spPr>
        <p:txBody>
          <a:bodyPr vert="horz" wrap="square" lIns="91440" tIns="45720" rIns="91440" bIns="45720" numCol="1" spcCol="215900" anchor="t"/>
          <a:lstStyle>
            <a:lvl1pPr marL="0" indent="0" algn="ctr" defTabSz="914400">
              <a:spcBef>
                <a:spcPts val="2000"/>
              </a:spcBef>
              <a:buNone/>
              <a:defRPr lang="x-none" sz="1800" kern="1">
                <a:solidFill>
                  <a:srgbClr val="3F3F3F"/>
                </a:solidFill>
                <a:latin typeface="Candara" panose="020E0502030303020204" pitchFamily="2" charset="-52"/>
                <a:ea typeface="Candara" panose="020E0502030303020204" pitchFamily="2" charset="-52"/>
                <a:cs typeface="Candara" panose="020E0502030303020204" pitchFamily="2" charset="-52"/>
              </a:defRPr>
            </a:lvl1pPr>
            <a:lvl2pPr marL="457200" indent="0">
              <a:buNone/>
              <a:defRPr lang="x-none" sz="1200"/>
            </a:lvl2pPr>
            <a:lvl3pPr marL="914400" indent="0">
              <a:buNone/>
              <a:defRPr lang="x-none" sz="1000"/>
            </a:lvl3pPr>
            <a:lvl4pPr marL="1371600" indent="0">
              <a:buNone/>
              <a:defRPr lang="x-none" sz="900"/>
            </a:lvl4pPr>
            <a:lvl5pPr marL="1828800" indent="0">
              <a:buNone/>
              <a:defRPr lang="x-none" sz="900"/>
            </a:lvl5pPr>
            <a:lvl6pPr marL="2286000" indent="0">
              <a:buNone/>
              <a:defRPr lang="x-none" sz="900"/>
            </a:lvl6pPr>
            <a:lvl7pPr marL="2743200" indent="0">
              <a:buNone/>
              <a:defRPr lang="x-none" sz="900"/>
            </a:lvl7pPr>
            <a:lvl8pPr marL="3200400" indent="0">
              <a:buNone/>
              <a:defRPr lang="x-none" sz="900"/>
            </a:lvl8pPr>
            <a:lvl9pPr marL="3657600" indent="0">
              <a:buNone/>
              <a:defRPr lang="x-none" sz="900"/>
            </a:lvl9pPr>
          </a:lstStyle>
          <a:p>
            <a:pPr>
              <a:defRPr lang="x-none"/>
            </a:pPr>
            <a:r>
              <a:t>Click to edit Master text styles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x-none"/>
            </a:pPr>
            <a:fld id="{3F3F0DED-A3D2-6AFB-9C87-55AE43C96A00}" type="datetime1">
              <a:rPr/>
            </a:fld>
            <a:endParaRPr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x-none"/>
            </a:pP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x-none"/>
            </a:pPr>
            <a:fld id="{3F3F6156-18D2-6A97-9C87-EEC22FC96AB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1089025" y="274320"/>
            <a:ext cx="7272655" cy="133921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/>
          <a:p>
            <a:pPr>
              <a:defRPr lang="x-none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1089025" y="1802130"/>
            <a:ext cx="7272655" cy="4324350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/>
          <a:p>
            <a:pPr>
              <a:defRPr lang="x-none"/>
            </a:pPr>
            <a:r>
              <a:t>Click to edit Master text styles</a:t>
            </a:r>
          </a:p>
          <a:p>
            <a:pPr lvl="1">
              <a:defRPr lang="x-none"/>
            </a:pPr>
            <a:r>
              <a:t>Second level</a:t>
            </a:r>
          </a:p>
          <a:p>
            <a:pPr lvl="2">
              <a:defRPr lang="x-none"/>
            </a:pPr>
            <a:r>
              <a:t>Third level</a:t>
            </a:r>
          </a:p>
          <a:p>
            <a:pPr lvl="3">
              <a:defRPr lang="x-none"/>
            </a:pPr>
            <a:r>
              <a:t>Fourth level</a:t>
            </a:r>
          </a:p>
          <a:p>
            <a:pPr lvl="4">
              <a:defRPr lang="x-none"/>
            </a:pPr>
            <a:r>
              <a:t>Fifth level</a:t>
            </a:r>
          </a:p>
          <a:p>
            <a:pPr lvl="5">
              <a:defRPr lang="x-none"/>
            </a:pPr>
            <a:r>
              <a:t>Sixth level</a:t>
            </a:r>
          </a:p>
          <a:p>
            <a:pPr lvl="6">
              <a:defRPr lang="x-none"/>
            </a:pPr>
            <a:r>
              <a:t>Seventh level</a:t>
            </a:r>
          </a:p>
          <a:p>
            <a:pPr lvl="7">
              <a:defRPr lang="x-none"/>
            </a:pPr>
            <a:r>
              <a:t>Eighth level</a:t>
            </a:r>
          </a:p>
          <a:p>
            <a:pPr lvl="8">
              <a:defRPr lang="x-none"/>
            </a:pPr>
            <a:r>
              <a:t>Ninth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6302375" y="6356350"/>
            <a:ext cx="242951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>
            <a:lvl1pPr algn="r">
              <a:defRPr lang="x-none" sz="1200" b="1">
                <a:solidFill>
                  <a:srgbClr val="7F7F7F"/>
                </a:solidFill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fld id="{3F3F0E4C-02D2-6AF8-9C87-F4AD40C96AA1}" type="datetime1">
              <a:rPr/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>
            <a:lvl1pPr algn="l">
              <a:defRPr lang="x-none" sz="1200" b="1">
                <a:solidFill>
                  <a:srgbClr val="7F7F7F"/>
                </a:solidFill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420235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/>
          <a:lstStyle>
            <a:lvl1pPr algn="ctr">
              <a:defRPr lang="x-none" sz="1200" b="1">
                <a:solidFill>
                  <a:srgbClr val="7F7F7F"/>
                </a:solidFill>
              </a:defRPr>
            </a:lvl1pPr>
            <a:lvl2pPr>
              <a:defRPr lang="x-none"/>
            </a:lvl2pPr>
            <a:lvl3pPr>
              <a:defRPr lang="x-none"/>
            </a:lvl3pPr>
            <a:lvl4pPr>
              <a:defRPr lang="x-none"/>
            </a:lvl4pPr>
            <a:lvl5pPr>
              <a:defRPr lang="x-none"/>
            </a:lvl5pPr>
            <a:lvl6pPr>
              <a:defRPr lang="x-none"/>
            </a:lvl6pPr>
            <a:lvl7pPr>
              <a:defRPr lang="x-none"/>
            </a:lvl7pPr>
            <a:lvl8pPr>
              <a:defRPr lang="x-none"/>
            </a:lvl8pPr>
            <a:lvl9pPr>
              <a:defRPr lang="x-none"/>
            </a:lvl9pPr>
          </a:lstStyle>
          <a:p>
            <a:pPr>
              <a:defRPr lang="x-none"/>
            </a:pPr>
            <a:fld id="{3F3F341A-54D2-6AC2-9C87-A2977AC96AF7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marR="0" indent="0" algn="ctr" defTabSz="914400">
        <a:lnSpc>
          <a:spcPts val="5200"/>
        </a:lnSpc>
        <a:spcBef>
          <a:spcPts val="0"/>
        </a:spcBef>
        <a:spcAft>
          <a:spcPts val="0"/>
        </a:spcAft>
        <a:buNone/>
        <a:defRPr lang="x-none" sz="4800" b="1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9pPr>
    </p:titleStyle>
    <p:bodyStyle>
      <a:lvl1pPr marL="282575" marR="0" indent="-282575" algn="l" defTabSz="914400">
        <a:lnSpc>
          <a:spcPct val="100000"/>
        </a:lnSpc>
        <a:spcBef>
          <a:spcPts val="200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24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1pPr>
      <a:lvl2pPr marL="577850" marR="0" indent="-295275" algn="l" defTabSz="91440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22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2pPr>
      <a:lvl3pPr marL="860425" marR="0" indent="-282575" algn="l" defTabSz="91440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20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3pPr>
      <a:lvl4pPr marL="1143000" marR="0" indent="-282575" algn="l" defTabSz="91440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18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4pPr>
      <a:lvl5pPr marL="1425575" marR="0" indent="-282575" algn="l" defTabSz="91440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18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5pPr>
      <a:lvl6pPr marL="1711325" marR="0" indent="-288925" algn="l" defTabSz="91440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18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6pPr>
      <a:lvl7pPr marL="2000250" marR="0" indent="-288925" algn="l" defTabSz="91440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18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7pPr>
      <a:lvl8pPr marL="2291080" marR="0" indent="-288925" algn="l" defTabSz="91440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18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8pPr>
      <a:lvl9pPr marL="2571750" marR="0" indent="-288925" algn="l" defTabSz="914400">
        <a:lnSpc>
          <a:spcPct val="100000"/>
        </a:lnSpc>
        <a:spcBef>
          <a:spcPts val="430"/>
        </a:spcBef>
        <a:spcAft>
          <a:spcPts val="0"/>
        </a:spcAft>
        <a:buClrTx/>
        <a:buSzTx/>
        <a:buFont typeface="Wingdings" panose="05000000000000000000" pitchFamily="2" charset="2"/>
        <a:buChar char=""/>
        <a:defRPr lang="x-none" sz="1800" b="0" i="0" u="none" strike="noStrike" kern="1" spc="0" baseline="0">
          <a:solidFill>
            <a:srgbClr val="3F3F3F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x-none" sz="1800" b="0" i="0" u="none" strike="noStrike" kern="1" spc="0" baseline="0">
          <a:solidFill>
            <a:schemeClr val="tx1"/>
          </a:solidFill>
          <a:effectLst/>
          <a:latin typeface="Candara" panose="020E0502030303020204" pitchFamily="2" charset="-52"/>
          <a:ea typeface="Candara" panose="020E0502030303020204" pitchFamily="2" charset="-52"/>
          <a:cs typeface="Candara" panose="020E0502030303020204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 noChangeArrowheads="1"/>
          </p:cNvSpPr>
          <p:nvPr>
            <p:ph type="ctrTitle"/>
          </p:nvPr>
        </p:nvSpPr>
        <p:spPr>
          <a:xfrm>
            <a:off x="698499" y="4843780"/>
            <a:ext cx="7953375" cy="1112520"/>
          </a:xfrm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  <a:defRPr lang="x-none" sz="5040"/>
            </a:pPr>
            <a:r>
              <a:rPr lang="x-none" sz="2970" dirty="0"/>
              <a:t>Рекламный проект</a:t>
            </a:r>
            <a:br>
              <a:rPr dirty="0"/>
            </a:br>
            <a:r>
              <a:rPr lang="x-none" sz="6030" dirty="0">
                <a:latin typeface="Bahnschrift SemiLight Condensed" panose="020B0502040204020203" pitchFamily="2" charset="-52"/>
                <a:ea typeface="Bahnschrift SemiLight Condensed" panose="020B0502040204020203" pitchFamily="2" charset="-52"/>
                <a:cs typeface="Bahnschrift SemiLight Condensed" panose="020B0502040204020203" pitchFamily="2" charset="-52"/>
              </a:rPr>
              <a:t>Cмачныя падабайкі</a:t>
            </a:r>
            <a:r>
              <a:rPr lang="x-none" sz="6030" dirty="0"/>
              <a:t> </a:t>
            </a:r>
            <a:endParaRPr lang="x-none" sz="6030" dirty="0"/>
          </a:p>
        </p:txBody>
      </p:sp>
      <p:sp>
        <p:nvSpPr>
          <p:cNvPr id="3" name="Подзаголовок 4"/>
          <p:cNvSpPr>
            <a:spLocks noGrp="1" noChangeArrowheads="1"/>
          </p:cNvSpPr>
          <p:nvPr>
            <p:ph type="subTitle" idx="1"/>
          </p:nvPr>
        </p:nvSpPr>
        <p:spPr>
          <a:xfrm>
            <a:off x="1116965" y="6014085"/>
            <a:ext cx="6859905" cy="457200"/>
          </a:xfrm>
        </p:spPr>
        <p:txBody>
          <a:bodyPr/>
          <a:lstStyle/>
          <a:p>
            <a:pPr>
              <a:defRPr lang="x-none"/>
            </a:pPr>
            <a:r>
              <a:rPr lang="x-none" dirty="0"/>
              <a:t>Средняя школа №4 г. Жодино</a:t>
            </a:r>
            <a:endParaRPr lang="x-none" dirty="0"/>
          </a:p>
        </p:txBody>
      </p:sp>
      <p:pic>
        <p:nvPicPr>
          <p:cNvPr id="4" name="Рисунок 6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1"/>
          <a:srcRect l="11410" r="11410"/>
          <a:stretch>
            <a:fillRect/>
          </a:stretch>
        </p:blipFill>
        <p:spPr>
          <a:xfrm>
            <a:off x="1226185" y="917575"/>
            <a:ext cx="1945005" cy="3314700"/>
          </a:xfrm>
        </p:spPr>
      </p:pic>
      <p:pic>
        <p:nvPicPr>
          <p:cNvPr id="5" name="Рисунок 7" descr="Снятые крупным планом палочки корицы и яблоки возле стопки тарелок и вилок на столе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/>
          <a:srcRect t="30" b="30"/>
          <a:stretch>
            <a:fillRect/>
          </a:stretch>
        </p:blipFill>
        <p:spPr>
          <a:xfrm>
            <a:off x="5956935" y="937260"/>
            <a:ext cx="1945005" cy="3314700"/>
          </a:xfrm>
        </p:spPr>
      </p:pic>
      <p:pic>
        <p:nvPicPr>
          <p:cNvPr id="6" name="Рисунок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3526790" y="1212215"/>
            <a:ext cx="2074545" cy="276479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ChangeArrowheads="1"/>
          </p:cNvSpPr>
          <p:nvPr>
            <p:ph type="title"/>
          </p:nvPr>
        </p:nvSpPr>
        <p:spPr>
          <a:xfrm>
            <a:off x="2511425" y="362585"/>
            <a:ext cx="5765165" cy="870585"/>
          </a:xfrm>
        </p:spPr>
        <p:txBody>
          <a:bodyPr/>
          <a:lstStyle/>
          <a:p>
            <a:pPr>
              <a:defRPr lang="x-none"/>
            </a:pPr>
            <a:r>
              <a:rPr lang="x-none" sz="3200"/>
              <a:t>Кондитерская фабрика</a:t>
            </a:r>
            <a:br/>
            <a:r>
              <a:rPr lang="x-none" sz="3200"/>
              <a:t> «Смачныя пабадайкі»</a:t>
            </a:r>
            <a:endParaRPr lang="x-none" sz="3200"/>
          </a:p>
        </p:txBody>
      </p:sp>
      <p:sp>
        <p:nvSpPr>
          <p:cNvPr id="3" name="Содержимое 2"/>
          <p:cNvSpPr>
            <a:spLocks noGrp="1" noChangeArrowheads="1"/>
          </p:cNvSpPr>
          <p:nvPr>
            <p:ph type="body" idx="1"/>
          </p:nvPr>
        </p:nvSpPr>
        <p:spPr>
          <a:xfrm>
            <a:off x="1186180" y="1554481"/>
            <a:ext cx="7458710" cy="4814742"/>
          </a:xfrm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80000"/>
              </a:lnSpc>
              <a:spcBef>
                <a:spcPts val="1700"/>
              </a:spcBef>
              <a:defRPr lang="x-none" sz="2040"/>
            </a:pPr>
            <a:r>
              <a:rPr lang="x-none" dirty="0"/>
              <a:t>Общая концепция бизнеса по производству           кондитерских изделий </a:t>
            </a:r>
            <a:r>
              <a:rPr lang="x-none" sz="2380" b="1" dirty="0"/>
              <a:t>«Смачныя падабайкі»</a:t>
            </a:r>
            <a:r>
              <a:rPr lang="x-none" dirty="0"/>
              <a:t>, кроме чисто эстетических и вкусовых предпочтений клиентов, строится на реальном экономическом расчете:</a:t>
            </a:r>
            <a:endParaRPr lang="x-none" dirty="0"/>
          </a:p>
          <a:p>
            <a:pPr>
              <a:lnSpc>
                <a:spcPct val="80000"/>
              </a:lnSpc>
              <a:spcBef>
                <a:spcPts val="1700"/>
              </a:spcBef>
              <a:defRPr lang="x-none" sz="2040"/>
            </a:pPr>
            <a:r>
              <a:rPr lang="x-none" b="1" dirty="0"/>
              <a:t>первый фактор</a:t>
            </a:r>
            <a:r>
              <a:rPr lang="x-none" dirty="0"/>
              <a:t> —спрос на кондитерскую продукцию в Беларуси неуклонно растет темпами не ниже 2-4% в год =существует определенная гарантия спроса на продукцию в перспективе нескольких лет, как минимум.</a:t>
            </a:r>
            <a:endParaRPr lang="x-none" dirty="0"/>
          </a:p>
          <a:p>
            <a:pPr>
              <a:lnSpc>
                <a:spcPct val="80000"/>
              </a:lnSpc>
              <a:spcBef>
                <a:spcPts val="1700"/>
              </a:spcBef>
              <a:defRPr lang="x-none" sz="2040"/>
            </a:pPr>
            <a:r>
              <a:rPr lang="x-none" b="1" dirty="0"/>
              <a:t>второй фактор</a:t>
            </a:r>
            <a:r>
              <a:rPr lang="x-none" dirty="0"/>
              <a:t> — новые технологии производства кондитерской продукции, доступность высокотехнологичного оборудования позволяют снизить издержки производства, что позволяет конкурировать на локальном рынке со множеством </a:t>
            </a:r>
            <a:r>
              <a:rPr lang="x-none" dirty="0" smtClean="0"/>
              <a:t> других </a:t>
            </a:r>
            <a:r>
              <a:rPr lang="x-none" dirty="0"/>
              <a:t>производителей, сохраняя  при </a:t>
            </a:r>
            <a:r>
              <a:rPr lang="x-none" dirty="0" smtClean="0"/>
              <a:t>этом </a:t>
            </a:r>
            <a:r>
              <a:rPr lang="en-US" dirty="0" smtClean="0"/>
              <a:t>                </a:t>
            </a:r>
            <a:r>
              <a:rPr lang="x-none" dirty="0" smtClean="0"/>
              <a:t>индивидуальный </a:t>
            </a:r>
            <a:r>
              <a:rPr lang="x-none" dirty="0"/>
              <a:t>почерк мастеров-        </a:t>
            </a:r>
            <a:r>
              <a:rPr lang="en-US" dirty="0" smtClean="0"/>
              <a:t>    </a:t>
            </a:r>
            <a:r>
              <a:rPr lang="x-none" dirty="0" smtClean="0"/>
              <a:t>                   </a:t>
            </a:r>
            <a:r>
              <a:rPr lang="x-none" dirty="0"/>
              <a:t>кондитеров.</a:t>
            </a:r>
            <a:endParaRPr lang="x-none" dirty="0"/>
          </a:p>
          <a:p>
            <a:pPr>
              <a:lnSpc>
                <a:spcPct val="80000"/>
              </a:lnSpc>
              <a:spcBef>
                <a:spcPts val="1700"/>
              </a:spcBef>
              <a:defRPr lang="x-none" sz="2040"/>
            </a:pPr>
            <a:endParaRPr lang="x-none" dirty="0"/>
          </a:p>
        </p:txBody>
      </p:sp>
      <p:pic>
        <p:nvPicPr>
          <p:cNvPr id="4" name="Рисунок 3"/>
          <p:cNvPicPr/>
          <p:nvPr/>
        </p:nvPicPr>
        <p:blipFill>
          <a:blip r:embed="rId1"/>
          <a:srcRect l="-300" t="16320" r="-740" b="13960"/>
          <a:stretch>
            <a:fillRect/>
          </a:stretch>
        </p:blipFill>
        <p:spPr>
          <a:xfrm>
            <a:off x="1720215" y="340360"/>
            <a:ext cx="1220470" cy="865505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80" dir="5400000" sy="-100000" rotWithShape="0"/>
          </a:effectLst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15" y="5242440"/>
            <a:ext cx="2365375" cy="133159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ChangeArrowheads="1"/>
          </p:cNvSpPr>
          <p:nvPr>
            <p:ph type="title"/>
          </p:nvPr>
        </p:nvSpPr>
        <p:spPr>
          <a:xfrm>
            <a:off x="351155" y="0"/>
            <a:ext cx="6717030" cy="1339215"/>
          </a:xfrm>
        </p:spPr>
        <p:txBody>
          <a:bodyPr/>
          <a:lstStyle/>
          <a:p>
            <a:pPr>
              <a:defRPr lang="x-none"/>
            </a:pPr>
            <a:r>
              <a:rPr lang="x-none" sz="3200"/>
              <a:t>“Прывабныя на прыгажосць </a:t>
            </a:r>
            <a:br/>
            <a:r>
              <a:rPr lang="x-none" sz="3200"/>
              <a:t>i гарачыя, як каханне”</a:t>
            </a:r>
            <a:endParaRPr lang="x-none" sz="3200"/>
          </a:p>
        </p:txBody>
      </p:sp>
      <p:sp>
        <p:nvSpPr>
          <p:cNvPr id="3" name="Содержимое 2"/>
          <p:cNvSpPr>
            <a:spLocks noGrp="1" noChangeArrowheads="1"/>
          </p:cNvSpPr>
          <p:nvPr>
            <p:ph type="body" idx="1"/>
          </p:nvPr>
        </p:nvSpPr>
        <p:spPr>
          <a:xfrm>
            <a:off x="902970" y="1450975"/>
            <a:ext cx="5830570" cy="2539365"/>
          </a:xfrm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90000"/>
              </a:lnSpc>
              <a:defRPr lang="x-none"/>
            </a:pPr>
            <a:r>
              <a:rPr lang="x-none" sz="1900"/>
              <a:t>Пирожные в ассортименте, в упаковке.</a:t>
            </a:r>
            <a:endParaRPr lang="x-none" sz="1900"/>
          </a:p>
          <a:p>
            <a:pPr>
              <a:lnSpc>
                <a:spcPct val="90000"/>
              </a:lnSpc>
              <a:defRPr lang="x-none"/>
            </a:pPr>
            <a:r>
              <a:rPr lang="x-none" sz="1900"/>
              <a:t>Печенье, пряники в ассортименте, в упаковке.</a:t>
            </a:r>
            <a:endParaRPr lang="x-none" sz="1900"/>
          </a:p>
          <a:p>
            <a:pPr>
              <a:lnSpc>
                <a:spcPct val="90000"/>
              </a:lnSpc>
              <a:defRPr lang="x-none"/>
            </a:pPr>
            <a:r>
              <a:rPr lang="x-none" sz="1900"/>
              <a:t>Изготовление кондитерской продукции по индивидуальным (специальным) заказам клиентов — например, свадебные и юбилейные наборы, сопровождение корпоративных мероприятий. </a:t>
            </a:r>
            <a:endParaRPr lang="x-none" sz="1900"/>
          </a:p>
          <a:p>
            <a:pPr>
              <a:lnSpc>
                <a:spcPct val="90000"/>
              </a:lnSpc>
              <a:defRPr lang="x-none"/>
            </a:pPr>
            <a:endParaRPr lang="x-none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861" y="4458335"/>
            <a:ext cx="2811780" cy="18745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35" y="3768626"/>
            <a:ext cx="3126105" cy="20840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3"/>
          <p:cNvPicPr/>
          <p:nvPr/>
        </p:nvPicPr>
        <p:blipFill>
          <a:blip r:embed="rId3"/>
          <a:srcRect l="-300" t="16320" r="-740" b="13960"/>
          <a:stretch>
            <a:fillRect/>
          </a:stretch>
        </p:blipFill>
        <p:spPr>
          <a:xfrm>
            <a:off x="6511290" y="420370"/>
            <a:ext cx="2489835" cy="198882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80" dir="5400000" sy="-100000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t="19870" b="19870"/>
          <a:stretch>
            <a:fillRect/>
          </a:stretch>
        </p:blipFill>
        <p:spPr>
          <a:xfrm>
            <a:off x="6516370" y="3075305"/>
            <a:ext cx="2326640" cy="13830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ChangeArrowheads="1"/>
          </p:cNvSpPr>
          <p:nvPr>
            <p:ph type="title"/>
          </p:nvPr>
        </p:nvSpPr>
        <p:spPr>
          <a:xfrm>
            <a:off x="721360" y="274320"/>
            <a:ext cx="7272655" cy="1339215"/>
          </a:xfrm>
        </p:spPr>
        <p:txBody>
          <a:bodyPr/>
          <a:lstStyle/>
          <a:p>
            <a:pPr>
              <a:defRPr lang="x-none"/>
            </a:pPr>
            <a:r>
              <a:rPr lang="x-none"/>
              <a:t>Почему мы лучше конкурентов</a:t>
            </a:r>
            <a:r>
              <a:t>?</a:t>
            </a:r>
            <a:endParaRPr lang="x-none"/>
          </a:p>
        </p:txBody>
      </p:sp>
      <p:sp>
        <p:nvSpPr>
          <p:cNvPr id="3" name="Содержимое 2"/>
          <p:cNvSpPr>
            <a:spLocks noGrp="1" noChangeArrowheads="1"/>
          </p:cNvSpPr>
          <p:nvPr>
            <p:ph type="body" idx="1"/>
          </p:nvPr>
        </p:nvSpPr>
        <p:spPr>
          <a:xfrm>
            <a:off x="1457960" y="1938655"/>
            <a:ext cx="7272655" cy="4324350"/>
          </a:xfrm>
        </p:spPr>
        <p:txBody>
          <a:bodyPr/>
          <a:lstStyle/>
          <a:p>
            <a:pPr>
              <a:defRPr lang="x-none"/>
            </a:pPr>
            <a:r>
              <a:rPr lang="x-none" dirty="0"/>
              <a:t>Основное производство имеет высокий уровень технического развития. Практически полностью автоматизированы линии по производству шоколада, печенья, карамели, вафель. Стратегия развития фабрики также предусматривает значительное изменение ассортимента продукции и повышение её качества за счёт сети цеховых и центральных лабораторий, оснащённых современным оборудованием, где осуществляется строгий входной контроль сырья, полуфабрикатов и готовой продукции.</a:t>
            </a:r>
            <a:endParaRPr lang="x-none" dirty="0"/>
          </a:p>
        </p:txBody>
      </p:sp>
      <p:pic>
        <p:nvPicPr>
          <p:cNvPr id="4" name="Рисунок 3"/>
          <p:cNvPicPr/>
          <p:nvPr/>
        </p:nvPicPr>
        <p:blipFill>
          <a:blip r:embed="rId1"/>
          <a:srcRect l="-300" t="16320" r="-740" b="13960"/>
          <a:stretch>
            <a:fillRect/>
          </a:stretch>
        </p:blipFill>
        <p:spPr>
          <a:xfrm>
            <a:off x="7151370" y="370840"/>
            <a:ext cx="1579245" cy="1242695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80" dir="5400000" sy="-100000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ChangeArrowheads="1"/>
          </p:cNvSpPr>
          <p:nvPr>
            <p:ph type="title"/>
          </p:nvPr>
        </p:nvSpPr>
        <p:spPr>
          <a:xfrm>
            <a:off x="2332355" y="274320"/>
            <a:ext cx="6523355" cy="1339215"/>
          </a:xfrm>
        </p:spPr>
        <p:txBody>
          <a:bodyPr/>
          <a:lstStyle/>
          <a:p>
            <a:pPr>
              <a:defRPr lang="x-none"/>
            </a:pPr>
            <a:r>
              <a:rPr lang="x-none" sz="3200"/>
              <a:t>Реклама кондитеской продукции «Смачныя падабайкі»</a:t>
            </a:r>
            <a:endParaRPr lang="x-none" sz="3200"/>
          </a:p>
        </p:txBody>
      </p:sp>
      <p:sp>
        <p:nvSpPr>
          <p:cNvPr id="3" name="Содержимое 2"/>
          <p:cNvSpPr>
            <a:spLocks noGrp="1" noChangeArrowheads="1"/>
          </p:cNvSpPr>
          <p:nvPr>
            <p:ph type="body" idx="1"/>
          </p:nvPr>
        </p:nvSpPr>
        <p:spPr>
          <a:xfrm>
            <a:off x="1089025" y="1802130"/>
            <a:ext cx="7766685" cy="4324350"/>
          </a:xfrm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80000"/>
              </a:lnSpc>
              <a:spcBef>
                <a:spcPts val="1840"/>
              </a:spcBef>
              <a:defRPr lang="x-none" sz="2210"/>
            </a:pPr>
            <a:r>
              <a:rPr lang="x-none"/>
              <a:t>через сетевые ресурсы и онлайн-приложения по заказу, через сервисы розничных сетей, магазинов и ресторанов</a:t>
            </a:r>
            <a:endParaRPr lang="x-none"/>
          </a:p>
          <a:p>
            <a:pPr>
              <a:lnSpc>
                <a:spcPct val="80000"/>
              </a:lnSpc>
              <a:spcBef>
                <a:spcPts val="1840"/>
              </a:spcBef>
              <a:defRPr lang="x-none" sz="2210"/>
            </a:pPr>
            <a:r>
              <a:rPr lang="x-none"/>
              <a:t> через социальные сети — создание своих собственных аккаунтов,  реклама в телеграм-каналах, ютуб-каналах и т.п.</a:t>
            </a:r>
            <a:endParaRPr lang="x-none"/>
          </a:p>
          <a:p>
            <a:pPr>
              <a:lnSpc>
                <a:spcPct val="80000"/>
              </a:lnSpc>
              <a:spcBef>
                <a:spcPts val="1840"/>
              </a:spcBef>
              <a:defRPr lang="x-none" sz="2210"/>
            </a:pPr>
            <a:r>
              <a:rPr lang="x-none"/>
              <a:t>интернет-сайт компании, где будет не только транслироваться каталог продукции кондитерского производства, но и клиенты могут осуществлять предварительные заказы и вести онлайн расчеты</a:t>
            </a:r>
            <a:endParaRPr lang="x-none"/>
          </a:p>
          <a:p>
            <a:pPr>
              <a:lnSpc>
                <a:spcPct val="80000"/>
              </a:lnSpc>
              <a:spcBef>
                <a:spcPts val="1840"/>
              </a:spcBef>
              <a:defRPr lang="x-none" sz="2210"/>
            </a:pPr>
            <a:r>
              <a:rPr lang="x-none"/>
              <a:t>использование печатной наглядной рекламной информации: формат небольших информационных каталогов-буклетов или визитных карточек ( через точки продажи кондитерской продукции)</a:t>
            </a:r>
            <a:endParaRPr lang="x-none"/>
          </a:p>
          <a:p>
            <a:pPr>
              <a:lnSpc>
                <a:spcPct val="80000"/>
              </a:lnSpc>
              <a:spcBef>
                <a:spcPts val="1840"/>
              </a:spcBef>
              <a:defRPr lang="x-none" sz="2210"/>
            </a:pPr>
            <a:endParaRPr lang="x-none"/>
          </a:p>
        </p:txBody>
      </p:sp>
      <p:pic>
        <p:nvPicPr>
          <p:cNvPr id="4" name="Рисунок 3"/>
          <p:cNvPicPr/>
          <p:nvPr/>
        </p:nvPicPr>
        <p:blipFill>
          <a:blip r:embed="rId1"/>
          <a:srcRect l="-300" t="16320" r="-740" b="13960"/>
          <a:stretch>
            <a:fillRect/>
          </a:stretch>
        </p:blipFill>
        <p:spPr>
          <a:xfrm>
            <a:off x="943610" y="370840"/>
            <a:ext cx="1220470" cy="865505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80" dir="5400000" sy="-100000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1132205" y="188595"/>
            <a:ext cx="8308340" cy="1143000"/>
          </a:xfrm>
        </p:spPr>
        <p:txBody>
          <a:bodyPr/>
          <a:lstStyle/>
          <a:p>
            <a:pPr algn="ctr">
              <a:defRPr lang="x-none"/>
            </a:pPr>
            <a:r>
              <a:rPr lang="x-none"/>
              <a:t>Расчеты инвестиционных проектов</a:t>
            </a:r>
            <a:endParaRPr lang="x-none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2205" y="1584960"/>
          <a:ext cx="7702550" cy="4691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60170"/>
                <a:gridCol w="1603375"/>
                <a:gridCol w="1524000"/>
                <a:gridCol w="1674495"/>
                <a:gridCol w="1540510"/>
              </a:tblGrid>
              <a:tr h="119570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endParaRPr lang="x-none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6000"/>
                        <a:t>PV</a:t>
                      </a:r>
                      <a:endParaRPr lang="x-none" sz="600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6000"/>
                        <a:t>NPV</a:t>
                      </a:r>
                      <a:endParaRPr lang="x-none" sz="600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6000"/>
                        <a:t>PI</a:t>
                      </a:r>
                      <a:endParaRPr lang="x-none" sz="600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6000"/>
                        <a:t>PP</a:t>
                      </a:r>
                      <a:endParaRPr lang="x-none" sz="600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000">
                          <a:solidFill>
                            <a:schemeClr val="bg1"/>
                          </a:solidFill>
                        </a:rPr>
                        <a:t>Проект А</a:t>
                      </a:r>
                      <a:endParaRPr lang="x-none" sz="3000">
                        <a:solidFill>
                          <a:schemeClr val="bg1"/>
                        </a:solidFill>
                      </a:endParaRPr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 smtClean="0"/>
                        <a:t>1</a:t>
                      </a:r>
                      <a:r>
                        <a:rPr lang="en-US" sz="3600" dirty="0" smtClean="0"/>
                        <a:t>00</a:t>
                      </a:r>
                      <a:r>
                        <a:rPr lang="x-none" sz="3600" dirty="0" smtClean="0"/>
                        <a:t>.</a:t>
                      </a:r>
                      <a:r>
                        <a:rPr lang="en-US" sz="3600" dirty="0" smtClean="0"/>
                        <a:t>91</a:t>
                      </a:r>
                      <a:endParaRPr lang="x-none" sz="3600" dirty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/>
                        <a:t>тыс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en-US" sz="3600" dirty="0" smtClean="0"/>
                        <a:t>23</a:t>
                      </a:r>
                      <a:r>
                        <a:rPr lang="x-none" sz="3600" dirty="0" smtClean="0"/>
                        <a:t>.</a:t>
                      </a:r>
                      <a:r>
                        <a:rPr lang="en-US" sz="3600" dirty="0" smtClean="0"/>
                        <a:t>91</a:t>
                      </a:r>
                      <a:endParaRPr lang="x-none" sz="3600" dirty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/>
                        <a:t>тыс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dirty="0" smtClean="0"/>
                        <a:t>1.</a:t>
                      </a:r>
                      <a:r>
                        <a:rPr lang="en-US" dirty="0" smtClean="0"/>
                        <a:t>31</a:t>
                      </a:r>
                      <a:r>
                        <a:rPr dirty="0" smtClean="0"/>
                        <a:t>(</a:t>
                      </a:r>
                      <a:r>
                        <a:rPr dirty="0"/>
                        <a:t>&gt;0, </a:t>
                      </a:r>
                      <a:r>
                        <a:rPr lang="x-none" dirty="0"/>
                        <a:t>проект следует принять)</a:t>
                      </a:r>
                      <a:endParaRPr lang="x-none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 smtClean="0"/>
                        <a:t>2.</a:t>
                      </a:r>
                      <a:r>
                        <a:rPr lang="en-US" sz="3600" dirty="0" smtClean="0"/>
                        <a:t>32</a:t>
                      </a:r>
                      <a:r>
                        <a:rPr lang="x-none" sz="3600" dirty="0" smtClean="0"/>
                        <a:t> </a:t>
                      </a:r>
                      <a:r>
                        <a:rPr lang="x-none" sz="3600" dirty="0"/>
                        <a:t>года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000">
                          <a:solidFill>
                            <a:schemeClr val="bg1"/>
                          </a:solidFill>
                        </a:rPr>
                        <a:t>Проект Б </a:t>
                      </a:r>
                      <a:endParaRPr lang="x-none" sz="3000">
                        <a:solidFill>
                          <a:schemeClr val="bg1"/>
                        </a:solidFill>
                      </a:endParaRPr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en-US" sz="3600" dirty="0" smtClean="0"/>
                        <a:t>99</a:t>
                      </a:r>
                      <a:r>
                        <a:rPr lang="x-none" sz="3600" dirty="0" smtClean="0"/>
                        <a:t>.</a:t>
                      </a:r>
                      <a:r>
                        <a:rPr lang="en-US" sz="3600" dirty="0" smtClean="0"/>
                        <a:t>17</a:t>
                      </a:r>
                      <a:endParaRPr lang="x-none" sz="3600" dirty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/>
                        <a:t>тыс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en-US" sz="3600" dirty="0" smtClean="0"/>
                        <a:t>14</a:t>
                      </a:r>
                      <a:r>
                        <a:rPr lang="x-none" sz="3600" dirty="0" smtClean="0"/>
                        <a:t>.</a:t>
                      </a:r>
                      <a:r>
                        <a:rPr lang="en-US" sz="3600" dirty="0" smtClean="0"/>
                        <a:t>17</a:t>
                      </a:r>
                      <a:endParaRPr lang="x-none" sz="3600" dirty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/>
                        <a:t>тыс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dirty="0" smtClean="0"/>
                        <a:t>1.</a:t>
                      </a:r>
                      <a:r>
                        <a:rPr lang="en-US" dirty="0" smtClean="0"/>
                        <a:t>16</a:t>
                      </a:r>
                      <a:r>
                        <a:rPr lang="x-none" dirty="0" smtClean="0"/>
                        <a:t>(</a:t>
                      </a:r>
                      <a:r>
                        <a:rPr dirty="0"/>
                        <a:t>&gt;0</a:t>
                      </a:r>
                      <a:r>
                        <a:rPr lang="x-none" dirty="0"/>
                        <a:t>, проект следует принять)</a:t>
                      </a:r>
                      <a:endParaRPr lang="x-none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en-US" sz="3600" dirty="0" smtClean="0"/>
                        <a:t>3</a:t>
                      </a:r>
                      <a:r>
                        <a:rPr lang="x-none" sz="3600" dirty="0" smtClean="0"/>
                        <a:t>.</a:t>
                      </a:r>
                      <a:r>
                        <a:rPr lang="en-US" sz="3600" dirty="0" smtClean="0"/>
                        <a:t>25</a:t>
                      </a:r>
                      <a:endParaRPr lang="x-none" sz="3600" dirty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/>
                        <a:t>года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000">
                          <a:solidFill>
                            <a:schemeClr val="bg1"/>
                          </a:solidFill>
                        </a:rPr>
                        <a:t>Проект В</a:t>
                      </a:r>
                      <a:endParaRPr lang="x-none" sz="3000">
                        <a:solidFill>
                          <a:schemeClr val="bg1"/>
                        </a:solidFill>
                      </a:endParaRPr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 smtClean="0"/>
                        <a:t>1</a:t>
                      </a:r>
                      <a:r>
                        <a:rPr lang="en-US" sz="3600" dirty="0" smtClean="0"/>
                        <a:t>31</a:t>
                      </a:r>
                      <a:r>
                        <a:rPr lang="x-none" sz="3600" dirty="0" smtClean="0"/>
                        <a:t>.</a:t>
                      </a:r>
                      <a:r>
                        <a:rPr lang="en-US" sz="3600" dirty="0" smtClean="0"/>
                        <a:t>7</a:t>
                      </a:r>
                      <a:r>
                        <a:rPr lang="x-none" sz="3600" dirty="0" smtClean="0"/>
                        <a:t>6</a:t>
                      </a:r>
                      <a:endParaRPr lang="x-none" sz="3600" dirty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/>
                        <a:t>тыс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en-US" sz="3600" dirty="0" smtClean="0"/>
                        <a:t>58</a:t>
                      </a:r>
                      <a:r>
                        <a:rPr lang="x-none" sz="3600" dirty="0" smtClean="0"/>
                        <a:t>.</a:t>
                      </a:r>
                      <a:r>
                        <a:rPr lang="en-US" sz="3600" dirty="0" smtClean="0"/>
                        <a:t>7</a:t>
                      </a:r>
                      <a:r>
                        <a:rPr lang="x-none" sz="3600" dirty="0" smtClean="0"/>
                        <a:t>6</a:t>
                      </a:r>
                      <a:endParaRPr lang="x-none" sz="3600" dirty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/>
                        <a:t>тыс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dirty="0" smtClean="0"/>
                        <a:t>1.</a:t>
                      </a:r>
                      <a:r>
                        <a:rPr lang="en-US" dirty="0" smtClean="0"/>
                        <a:t>8</a:t>
                      </a:r>
                      <a:r>
                        <a:rPr lang="x-none" dirty="0" smtClean="0"/>
                        <a:t>(</a:t>
                      </a:r>
                      <a:r>
                        <a:rPr dirty="0"/>
                        <a:t>&gt;0</a:t>
                      </a:r>
                      <a:r>
                        <a:rPr lang="x-none" dirty="0"/>
                        <a:t>, проект следует принять)</a:t>
                      </a:r>
                      <a:endParaRPr lang="x-none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x-none" sz="3600" dirty="0" smtClean="0"/>
                        <a:t>1.6</a:t>
                      </a:r>
                      <a:r>
                        <a:rPr lang="en-US" sz="3600" smtClean="0"/>
                        <a:t>9</a:t>
                      </a:r>
                      <a:endParaRPr lang="ru-RU" sz="3600" dirty="0" smtClean="0"/>
                    </a:p>
                    <a:p>
                      <a:pPr marL="0" marR="0" indent="0" algn="ctr">
                        <a:buNone/>
                        <a:defRPr lang="x-none"/>
                      </a:pPr>
                      <a:r>
                        <a:rPr lang="ru-RU" sz="3600" dirty="0" smtClean="0"/>
                        <a:t>года</a:t>
                      </a:r>
                      <a:endParaRPr lang="x-none" sz="3600" dirty="0"/>
                    </a:p>
                  </a:txBody>
                  <a:tcPr marL="68580" marR="-635" marT="68580" marB="-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ChangeArrowheads="1"/>
          </p:cNvSpPr>
          <p:nvPr>
            <p:ph type="title"/>
          </p:nvPr>
        </p:nvSpPr>
        <p:spPr>
          <a:xfrm>
            <a:off x="4600575" y="1016635"/>
            <a:ext cx="4543425" cy="1334135"/>
          </a:xfrm>
        </p:spPr>
        <p:txBody>
          <a:bodyPr/>
          <a:lstStyle/>
          <a:p>
            <a:pPr>
              <a:defRPr lang="x-none"/>
            </a:pPr>
            <a:r>
              <a:rPr lang="x-none" sz="3200"/>
              <a:t>Частуйцеся:</a:t>
            </a:r>
            <a:br/>
            <a:r>
              <a:rPr lang="x-none" sz="3200"/>
              <a:t>«Смачныя падабакі»</a:t>
            </a:r>
            <a:endParaRPr lang="x-none" sz="3200"/>
          </a:p>
        </p:txBody>
      </p:sp>
      <p:sp>
        <p:nvSpPr>
          <p:cNvPr id="3" name="Содержимое 2"/>
          <p:cNvSpPr>
            <a:spLocks noGrp="1" noChangeArrowheads="1"/>
          </p:cNvSpPr>
          <p:nvPr>
            <p:ph type="body" idx="1"/>
          </p:nvPr>
        </p:nvSpPr>
        <p:spPr>
          <a:xfrm>
            <a:off x="1000760" y="2382520"/>
            <a:ext cx="7412990" cy="4475480"/>
          </a:xfrm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80000"/>
              </a:lnSpc>
              <a:spcBef>
                <a:spcPts val="1700"/>
              </a:spcBef>
              <a:defRPr lang="x-none" sz="1800"/>
            </a:pPr>
            <a:r>
              <a:rPr lang="x-none"/>
              <a:t>Проектом предусмотрено в перспективе создание собственных торговых точек компании, в том числе и поставка продукции в малоформатные сетевые кафе, приобретенные по договору франчайзинга.</a:t>
            </a:r>
            <a:endParaRPr lang="x-none"/>
          </a:p>
          <a:p>
            <a:pPr>
              <a:lnSpc>
                <a:spcPct val="80000"/>
              </a:lnSpc>
              <a:spcBef>
                <a:spcPts val="1700"/>
              </a:spcBef>
              <a:defRPr lang="x-none" sz="1800"/>
            </a:pPr>
            <a:r>
              <a:t>Цель деятельности предприятия - создавать востребованную, качественную и безопасную продукцию в лучших традициях кондитерского искусства. Дарить потребителям наслаждение, позитивные эмоции и приятные воспоминания от богатой палитры проверенных временем вкусов, изысканных сочетаний и широкого ассортимента кондитерских изделий, с учетом предпочтений всех категорий населения.</a:t>
            </a:r>
          </a:p>
          <a:p>
            <a:pPr>
              <a:lnSpc>
                <a:spcPct val="80000"/>
              </a:lnSpc>
              <a:spcBef>
                <a:spcPts val="1700"/>
              </a:spcBef>
              <a:defRPr lang="x-none" sz="1800"/>
            </a:pPr>
            <a:r>
              <a:rPr lang="x-none"/>
              <a:t>Поставка готовой продукции осуществляется по прямым контрактам оптовым и розничным клиентам, где основную долю (более 70%) будут занимать магазины, супермаркеты, а также сетевые кафе и рестораны.</a:t>
            </a:r>
            <a:endParaRPr lang="x-none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179070"/>
            <a:ext cx="3255010" cy="21704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 3"/>
          <p:cNvPicPr/>
          <p:nvPr/>
        </p:nvPicPr>
        <p:blipFill>
          <a:blip r:embed="rId2"/>
          <a:srcRect l="-300" t="16320" r="-740" b="13960"/>
          <a:stretch>
            <a:fillRect/>
          </a:stretch>
        </p:blipFill>
        <p:spPr>
          <a:xfrm>
            <a:off x="6214110" y="143510"/>
            <a:ext cx="1220470" cy="86614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80" dir="5400000" sy="-100000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434340" y="330835"/>
            <a:ext cx="9018905" cy="1463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x-none" sz="3000">
                <a:solidFill>
                  <a:schemeClr val="accent6"/>
                </a:solidFill>
              </a:defRPr>
            </a:pPr>
            <a:r>
              <a:t>Мы стараемся сделать вкус нашей продукции незабываемым.</a:t>
            </a:r>
          </a:p>
          <a:p>
            <a:pPr algn="ctr">
              <a:defRPr lang="x-none" sz="3000">
                <a:solidFill>
                  <a:schemeClr val="accent6"/>
                </a:solidFill>
              </a:defRPr>
            </a:pPr>
            <a:r>
              <a:t> Надеемся, вы останетесь довольны. </a:t>
            </a:r>
          </a:p>
        </p:txBody>
      </p:sp>
      <p:sp>
        <p:nvSpPr>
          <p:cNvPr id="3" name="TextBox 3"/>
          <p:cNvSpPr/>
          <p:nvPr/>
        </p:nvSpPr>
        <p:spPr>
          <a:xfrm>
            <a:off x="906145" y="5445125"/>
            <a:ext cx="4914265" cy="1310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x-none"/>
            </a:pPr>
            <a:r>
              <a:rPr lang="x-none" sz="2000"/>
              <a:t>Контактные данные:</a:t>
            </a:r>
            <a:endParaRPr lang="x-none" sz="2000"/>
          </a:p>
          <a:p>
            <a:pPr marL="342900" indent="-342900">
              <a:buFont typeface="Candara" panose="020E0502030303020204" pitchFamily="2" charset="-52"/>
              <a:buAutoNum type="arabicPeriod"/>
              <a:defRPr lang="x-none"/>
            </a:pPr>
            <a:r>
              <a:rPr lang="x-none" sz="2000"/>
              <a:t>Тихомиров Алексей - +375 29 917-80-02</a:t>
            </a:r>
            <a:endParaRPr lang="x-none" sz="2000"/>
          </a:p>
          <a:p>
            <a:pPr marL="342900" indent="-342900">
              <a:buFont typeface="Candara" panose="020E0502030303020204" pitchFamily="2" charset="-52"/>
              <a:buAutoNum type="arabicPeriod"/>
              <a:defRPr lang="x-none"/>
            </a:pPr>
            <a:r>
              <a:rPr lang="x-none" sz="2000"/>
              <a:t>Данилов Егор - +375 33 640 90 47</a:t>
            </a:r>
            <a:endParaRPr lang="x-none" sz="2000"/>
          </a:p>
          <a:p>
            <a:pPr marL="342900" indent="-342900">
              <a:buFont typeface="Candara" panose="020E0502030303020204" pitchFamily="2" charset="-52"/>
              <a:buAutoNum type="arabicPeriod"/>
              <a:defRPr lang="x-none" sz="2000"/>
            </a:pPr>
            <a:endParaRPr lang="x-none" sz="200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6130" y="2129790"/>
            <a:ext cx="2681605" cy="254508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reflection stA="38000" endPos="28000" dist="5080" dir="5400000" sy="-100000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Presentation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738450"/>
        </a:dk2>
        <a:lt2>
          <a:srgbClr val="E8E9D1"/>
        </a:lt2>
        <a:accent1>
          <a:srgbClr val="9EB060"/>
        </a:accent1>
        <a:accent2>
          <a:srgbClr val="D09A08"/>
        </a:accent2>
        <a:accent3>
          <a:srgbClr val="F2EC86"/>
        </a:accent3>
        <a:accent4>
          <a:srgbClr val="824F1C"/>
        </a:accent4>
        <a:accent5>
          <a:srgbClr val="511818"/>
        </a:accent5>
        <a:accent6>
          <a:srgbClr val="553876"/>
        </a:accent6>
        <a:hlink>
          <a:srgbClr val="929547"/>
        </a:hlink>
        <a:folHlink>
          <a:srgbClr val="5663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3443</Words>
  <Application>WPS Presentation</Application>
  <PresentationFormat>Экран (4:3)</PresentationFormat>
  <Paragraphs>92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Candara</vt:lpstr>
      <vt:lpstr>Calibri</vt:lpstr>
      <vt:lpstr>Bahnschrift SemiLight Condensed</vt:lpstr>
      <vt:lpstr>Microsoft YaHei</vt:lpstr>
      <vt:lpstr>Arial Unicode MS</vt:lpstr>
      <vt:lpstr>Presentation</vt:lpstr>
      <vt:lpstr>Рекламный проект Cмачныя падабайкі </vt:lpstr>
      <vt:lpstr>Кондитерская фабрика  «Смачныя пабадайкі»</vt:lpstr>
      <vt:lpstr>“Прывабныя на прыгажосць  i гарачыя, як каханне”</vt:lpstr>
      <vt:lpstr>Почему мы лучше конкурентов?</vt:lpstr>
      <vt:lpstr>Реклама кондитеской продукции «Смачныя падабайкі»</vt:lpstr>
      <vt:lpstr>Расчеты инвестиционных проектов</vt:lpstr>
      <vt:lpstr>Частуйцеся: «Смачныя падабакі»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Savitsy</dc:creator>
  <cp:lastModifiedBy>User</cp:lastModifiedBy>
  <cp:revision>10</cp:revision>
  <dcterms:created xsi:type="dcterms:W3CDTF">2023-10-26T19:46:00Z</dcterms:created>
  <dcterms:modified xsi:type="dcterms:W3CDTF">2023-10-28T11:33:08Z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68CCE0343D464862AD8A9C3418B60F0A_13</vt:lpwstr>
  </property>
  <property fmtid="{D5CDD505-2E9C-101B-9397-08002B2CF9AE}" pid="3" name="KSOProductBuildVer">
    <vt:lpwstr>1049-12.2.0.13266</vt:lpwstr>
  </property>
</Properties>
</file>