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AEB82-05A9-4BDA-A072-955DD4BC05DE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4843D-5515-4F84-AC7A-6E1543A7F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06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4843D-5515-4F84-AC7A-6E1543A7FFB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60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14E-EC68-4211-9B03-3239578A5E34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BEB2-6519-48CC-BFE0-C174217F5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30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14E-EC68-4211-9B03-3239578A5E34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BEB2-6519-48CC-BFE0-C174217F5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8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14E-EC68-4211-9B03-3239578A5E34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BEB2-6519-48CC-BFE0-C174217F5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14E-EC68-4211-9B03-3239578A5E34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BEB2-6519-48CC-BFE0-C174217F5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55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14E-EC68-4211-9B03-3239578A5E34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BEB2-6519-48CC-BFE0-C174217F5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2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14E-EC68-4211-9B03-3239578A5E34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BEB2-6519-48CC-BFE0-C174217F5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15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14E-EC68-4211-9B03-3239578A5E34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BEB2-6519-48CC-BFE0-C174217F5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77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14E-EC68-4211-9B03-3239578A5E34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BEB2-6519-48CC-BFE0-C174217F5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14E-EC68-4211-9B03-3239578A5E34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BEB2-6519-48CC-BFE0-C174217F5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86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14E-EC68-4211-9B03-3239578A5E34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BEB2-6519-48CC-BFE0-C174217F5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97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14E-EC68-4211-9B03-3239578A5E34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BEB2-6519-48CC-BFE0-C174217F5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48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DC14E-EC68-4211-9B03-3239578A5E34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8BEB2-6519-48CC-BFE0-C174217F5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66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Ученик\Pictures\scale_12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3"/>
          <a:stretch/>
        </p:blipFill>
        <p:spPr bwMode="auto">
          <a:xfrm>
            <a:off x="-285248" y="-1"/>
            <a:ext cx="485724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3" descr="Люди с документами">
            <a:extLst>
              <a:ext uri="{FF2B5EF4-FFF2-40B4-BE49-F238E27FC236}">
                <a16:creationId xmlns:a16="http://schemas.microsoft.com/office/drawing/2014/main" xmlns="" id="{0CA2E80D-F3EC-4A5F-8E65-56FEA206EE0F}"/>
              </a:ext>
            </a:extLst>
          </p:cNvPr>
          <p:cNvSpPr/>
          <p:nvPr/>
        </p:nvSpPr>
        <p:spPr>
          <a:xfrm>
            <a:off x="-278138" y="-1"/>
            <a:ext cx="9429248" cy="6857998"/>
          </a:xfrm>
          <a:custGeom>
            <a:avLst/>
            <a:gdLst/>
            <a:ahLst/>
            <a:cxnLst/>
            <a:rect l="l" t="t" r="r" b="b"/>
            <a:pathLst>
              <a:path w="12189460" h="6858000">
                <a:moveTo>
                  <a:pt x="0" y="6858000"/>
                </a:moveTo>
                <a:lnTo>
                  <a:pt x="12188952" y="6858000"/>
                </a:lnTo>
                <a:lnTo>
                  <a:pt x="1218895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69999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5773177"/>
            <a:ext cx="4536504" cy="1088833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90 % жителей Беларуси выбрали «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Favorite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»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- производство качественных, натуральных и полезных продуктов. 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65119" y="-1"/>
            <a:ext cx="5112568" cy="194631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ea typeface="MS Mincho" pitchFamily="49" charset="-128"/>
                <a:cs typeface="Arabic Typesetting" pitchFamily="66" charset="-78"/>
              </a:rPr>
              <a:t>ФЕРМЕРСКОЕ ХОЗЯЙСТВО 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Arial Black" pitchFamily="34" charset="0"/>
              <a:ea typeface="MS Mincho" pitchFamily="49" charset="-128"/>
              <a:cs typeface="Arabic Typesetting" pitchFamily="66" charset="-78"/>
            </a:endParaRPr>
          </a:p>
        </p:txBody>
      </p:sp>
      <p:pic>
        <p:nvPicPr>
          <p:cNvPr id="1032" name="Picture 8" descr="F:\Бизнес -старт СШ 8 результаты и логатип\НеНовый Проэкт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55" y="2060848"/>
            <a:ext cx="2339842" cy="24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70969" y="1196752"/>
            <a:ext cx="14093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Favorite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»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1844824"/>
            <a:ext cx="460851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dirty="0"/>
              <a:t>Фермерское хозяйство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Britannic Bold" pitchFamily="34" charset="0"/>
              </a:rPr>
              <a:t>Favorite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» </a:t>
            </a:r>
            <a:r>
              <a:rPr lang="ru-RU" sz="1400" dirty="0"/>
              <a:t>предлагает продукты высокого </a:t>
            </a:r>
            <a:r>
              <a:rPr lang="ru-RU" sz="1400" dirty="0" smtClean="0"/>
              <a:t>качества. </a:t>
            </a:r>
            <a:endParaRPr lang="en-US" sz="1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ЕСТЬ СКИДКИ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!!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!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 Каждую последнюю пятницу месяца скидки до 35%.</a:t>
            </a:r>
            <a:endParaRPr lang="en-US" sz="1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smtClean="0"/>
              <a:t>Осуществляется доставка по всей стране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sz="1400" dirty="0"/>
          </a:p>
        </p:txBody>
      </p:sp>
      <p:pic>
        <p:nvPicPr>
          <p:cNvPr id="9" name="Picture 8" descr="F:\Бизнес -старт СШ 8 результаты и логатип\НеНовый Проэкт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0538" y="6394237"/>
            <a:ext cx="435656" cy="46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802118" y="3121582"/>
            <a:ext cx="4594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astellar" pitchFamily="18" charset="0"/>
              </a:rPr>
              <a:t>Favorite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» - Наслаждайтесь вкусом!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AutoShape 4" descr="Различные свежие молочные продукты, изолированные на белом фоне | Премиум 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082" y="3121582"/>
            <a:ext cx="4142363" cy="2759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68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58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90 % жителей Беларуси выбрали «Favorite» - производство качественных, натуральных и полезных продуктов.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Ученик</cp:lastModifiedBy>
  <cp:revision>16</cp:revision>
  <dcterms:created xsi:type="dcterms:W3CDTF">2023-10-26T09:12:52Z</dcterms:created>
  <dcterms:modified xsi:type="dcterms:W3CDTF">2023-10-27T07:35:01Z</dcterms:modified>
</cp:coreProperties>
</file>