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EBE2945-C517-49B3-9FB5-4671FC35D95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1D4CE1-94B1-4DAC-9E7B-644AAC1D88F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ranika\Desktop\логотип зоопар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264696" cy="623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798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Концепция:</a:t>
            </a:r>
            <a:endParaRPr lang="ru-RU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3539527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Зоопарк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Жодик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инновационное учреждение, где главным акцентом является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максимально близкого контакта между посетителями и животными.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Этот зоопарк стремится предложить уникальный опыт взаимодействия с животными, образование и развлечение для посетителей всех возрастов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целью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Жодика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сохранение и продвижение осознанного отношения к животным, природе и окружающей среде.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315"/>
            <a:ext cx="1347614" cy="149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960042"/>
            <a:ext cx="49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Жодино, встречай!</a:t>
            </a:r>
            <a:endParaRPr lang="ru-RU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14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94024"/>
            <a:ext cx="5731024" cy="11540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    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элементы </a:t>
            </a:r>
            <a:b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концепции проекта: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3539527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Интерактивность</a:t>
            </a:r>
            <a:r>
              <a:rPr lang="ru-RU" sz="2200" b="1" dirty="0"/>
              <a:t>: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Жодике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"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посетители имеют возможность непосредственного контакта с животными. Это включает в себя кормление, ласку и даже игру с определенными видами, при условии соблюдения всех мер безопасности.</a:t>
            </a:r>
          </a:p>
          <a:p>
            <a:pPr algn="just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Образовательная составляющая: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Зоопарк ориентирован на образование и информирование посетителей. Он предоставляет интерактивные уроки о животных, их поведении, экосистемах, исчезающих видов, и методах их сохранения.</a:t>
            </a:r>
          </a:p>
          <a:p>
            <a:pPr algn="just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Охрана и защита: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Жодик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"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активно участвует в программах сохранения и защиты уязвимых видов. Посетители могут узнать больше о проектах по сохранению и оказать финансовую поддержку.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" y="22832"/>
            <a:ext cx="1347787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9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59"/>
            <a:ext cx="820494" cy="91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0172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Разнообразие животных: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Зоопарк включает в себя широкий спектр видов, от маленьких экзотических животных до крупных хищников. Это позволяет предоставить разнообразный и образовательный опыт.</a:t>
            </a:r>
          </a:p>
          <a:p>
            <a:pPr algn="just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Экологически устойчивое управление: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Зоопарк работает в строгом соответствии с принципами устойчивого развития. Все аспекты управления, от ухода за животными до утилизации отходов, строительства и использования энергии, ориентированы на минимизацию экологического воздействия.</a:t>
            </a:r>
          </a:p>
          <a:p>
            <a:pPr algn="just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Инновации и технологии: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Зоопарк активно использует современные технологии для усовершенствования опыта посетителей, включая виртуальную реальность, интерактивные приложения и онлайн-трансляции с животными.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2880320" cy="137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  <a:satMod val="90000"/>
              </a:schemeClr>
              <a:schemeClr val="bg1">
                <a:shade val="9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51" y="4108733"/>
            <a:ext cx="2924991" cy="272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5873"/>
            <a:ext cx="8280920" cy="3539527"/>
          </a:xfrm>
        </p:spPr>
        <p:txBody>
          <a:bodyPr/>
          <a:lstStyle/>
          <a:p>
            <a:pPr algn="just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Поддержка и участие сообщества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Зоопарк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Жодик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» приглашает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местное сообщество, школы и волонтеров участвовать в мероприятиях и программах, способствуя сближению людей и природы.</a:t>
            </a:r>
          </a:p>
          <a:p>
            <a:pPr algn="just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Безопасность посетителей и животных:</a:t>
            </a:r>
            <a:r>
              <a:rPr lang="ru-RU" sz="2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Безопасность всех, включая животных, посетителей и персонал, является приоритетом. В зоопарке соблюдаются строгие стандарты безопасности и заботы о благополучии животных.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386"/>
            <a:ext cx="1347787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66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1154097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/>
                </a:solidFill>
              </a:rPr>
              <a:t>Расположение зоопарка?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53650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выборе местоположения для зоопарка,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МЫ учитываем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следующие факторы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Доступность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для посетителей: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/>
              <a:t>Зоопарк должен быть легко доступен для посетителей. Расположение близко к крупным населенным пунктам и хорошо связанное с транспортной инфраструктурой поможет привлечь больше посетителей.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Климатические условия: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/>
              <a:t>Местоположение должно соответствовать потребностям различных видов животных, находящихся в зоопарке. Климатические условия должны быть приемлемыми для животных, как минимум в течение большей части года.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Безопасность: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/>
              <a:t>Необходимо учитывать безопасность как для посетителей, так и для животных. Расположение зоопарка не должно представлять опасность для окружающих районов, и должны быть предприняты меры по обеспечению безопасности посетителей.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144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928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496944" cy="4680520"/>
          </a:xfrm>
        </p:spPr>
        <p:txBody>
          <a:bodyPr>
            <a:normAutofit/>
          </a:bodyPr>
          <a:lstStyle/>
          <a:p>
            <a:pPr algn="just"/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</a:rPr>
              <a:t>Условия для животных: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Место должно обеспечивать достойные условия для жизни и заботы о животных, включая просторные вольеры, кормление и медицинский уход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Привлекательность </a:t>
            </a: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</a:rPr>
              <a:t>для посетителей: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Местоположение должно быть привлекательным для посетителей и иметь потенциал для привлечения туристов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Инфраструктура</a:t>
            </a: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Рассмотрите наличие необходимой инфраструктуры, такой как вода, электроэнергия, системы канализации и дорожная сеть.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852069"/>
            <a:ext cx="7439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Мы в ответе за тех, кого приручили</a:t>
            </a:r>
            <a:endParaRPr lang="ru-RU" sz="28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7787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i.pinimg.com/736x/43/4b/2a/434b2aab95177f5303e0b2f9f8ca6e95--environmentalist-earth-d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8319">
            <a:off x="5796771" y="-225074"/>
            <a:ext cx="2083289" cy="294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00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307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Подведем итоги</a:t>
            </a:r>
            <a:endParaRPr lang="ru-RU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68952" cy="20162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Зоопарк «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Жодик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стремится стать не только местом развлечения, но и источником вдохновения и знаний о природе, стимулируя уважение и ответственность по отношению 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животным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окружающей среде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45720" indent="0" algn="just">
              <a:buNone/>
            </a:pP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4"/>
            <a:ext cx="3208901" cy="389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966032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Идея контактного зоопарка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направлена на создание уникального и вдохновляющего опыта для посетителей, позволяющего им понять и ценить животных и природу, одновременно способствуя их образованию и развлечению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47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76632">
            <a:off x="734380" y="404664"/>
            <a:ext cx="7747248" cy="792088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Бобро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пожаловать 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735">
            <a:off x="-272381" y="2926634"/>
            <a:ext cx="4648202" cy="301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427">
            <a:off x="4852300" y="1431733"/>
            <a:ext cx="4355975" cy="19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2943"/>
            <a:ext cx="4470856" cy="506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2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109</TotalTime>
  <Words>555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Перспектива</vt:lpstr>
      <vt:lpstr>Презентация PowerPoint</vt:lpstr>
      <vt:lpstr>Концепция:</vt:lpstr>
      <vt:lpstr>    Основные элементы  концепции проекта:</vt:lpstr>
      <vt:lpstr>Презентация PowerPoint</vt:lpstr>
      <vt:lpstr>Презентация PowerPoint</vt:lpstr>
      <vt:lpstr>Расположение зоопарка?</vt:lpstr>
      <vt:lpstr>Презентация PowerPoint</vt:lpstr>
      <vt:lpstr>Подведем итоги</vt:lpstr>
      <vt:lpstr>Бобро пожаловать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</dc:title>
  <dc:creator>kiranika</dc:creator>
  <cp:lastModifiedBy>kiranika</cp:lastModifiedBy>
  <cp:revision>13</cp:revision>
  <dcterms:created xsi:type="dcterms:W3CDTF">2023-10-26T16:35:41Z</dcterms:created>
  <dcterms:modified xsi:type="dcterms:W3CDTF">2023-10-27T20:37:02Z</dcterms:modified>
</cp:coreProperties>
</file>