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2.xml" ContentType="application/vnd.ms-office.webextension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роль 1359" initials="п1" lastIdx="1" clrIdx="0">
    <p:extLst>
      <p:ext uri="{19B8F6BF-5375-455C-9EA6-DF929625EA0E}">
        <p15:presenceInfo xmlns:p15="http://schemas.microsoft.com/office/powerpoint/2012/main" xmlns="" userId="c12f1ad3066459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46DD1-A363-49E7-8741-3C10D2D674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2AAFF0F-74B8-4ACE-8B39-0D4148E2B364}">
      <dgm:prSet phldrT="[Текст]" custT="1"/>
      <dgm:spPr/>
      <dgm:t>
        <a:bodyPr/>
        <a:lstStyle/>
        <a:p>
          <a:r>
            <a:rPr lang="ru-RU" sz="1800" b="1" dirty="0"/>
            <a:t>Большой ассортимент товаров, высокое качество</a:t>
          </a:r>
        </a:p>
      </dgm:t>
    </dgm:pt>
    <dgm:pt modelId="{A5C77BC6-BF24-400D-9104-A2C41DB2423D}" type="parTrans" cxnId="{DF083267-2CF4-49EF-A38E-53F47DF31E77}">
      <dgm:prSet/>
      <dgm:spPr/>
      <dgm:t>
        <a:bodyPr/>
        <a:lstStyle/>
        <a:p>
          <a:endParaRPr lang="ru-RU"/>
        </a:p>
      </dgm:t>
    </dgm:pt>
    <dgm:pt modelId="{AE84884C-9CD1-44F5-A2E2-34B9DEA2FEA4}" type="sibTrans" cxnId="{DF083267-2CF4-49EF-A38E-53F47DF31E77}">
      <dgm:prSet/>
      <dgm:spPr/>
      <dgm:t>
        <a:bodyPr/>
        <a:lstStyle/>
        <a:p>
          <a:endParaRPr lang="ru-RU"/>
        </a:p>
      </dgm:t>
    </dgm:pt>
    <dgm:pt modelId="{EBE98A5C-C706-4DE2-8E4E-D512956E2DF4}">
      <dgm:prSet phldrT="[Текст]" custT="1"/>
      <dgm:spPr/>
      <dgm:t>
        <a:bodyPr/>
        <a:lstStyle/>
        <a:p>
          <a:pPr algn="ctr"/>
          <a:r>
            <a:rPr lang="ru-RU" sz="1500" b="1" dirty="0" smtClean="0"/>
            <a:t>Высококвалифицированные </a:t>
          </a:r>
          <a:r>
            <a:rPr lang="ru-RU" sz="1500" b="1" dirty="0"/>
            <a:t>и доброжелательные сотрудники</a:t>
          </a:r>
        </a:p>
      </dgm:t>
    </dgm:pt>
    <dgm:pt modelId="{45A2636E-8BEE-471A-B2A2-8653051B4E32}" type="parTrans" cxnId="{9244808E-4E13-46E6-A9B7-15FBDA1CE951}">
      <dgm:prSet/>
      <dgm:spPr/>
      <dgm:t>
        <a:bodyPr/>
        <a:lstStyle/>
        <a:p>
          <a:endParaRPr lang="ru-RU"/>
        </a:p>
      </dgm:t>
    </dgm:pt>
    <dgm:pt modelId="{8B475EDC-CF5B-4F35-AD2A-57D67BA78535}" type="sibTrans" cxnId="{9244808E-4E13-46E6-A9B7-15FBDA1CE951}">
      <dgm:prSet/>
      <dgm:spPr/>
      <dgm:t>
        <a:bodyPr/>
        <a:lstStyle/>
        <a:p>
          <a:endParaRPr lang="ru-RU"/>
        </a:p>
      </dgm:t>
    </dgm:pt>
    <dgm:pt modelId="{342729EE-D06D-4239-B0C4-3FB480F151DE}">
      <dgm:prSet phldrT="[Текст]" custT="1"/>
      <dgm:spPr/>
      <dgm:t>
        <a:bodyPr/>
        <a:lstStyle/>
        <a:p>
          <a:r>
            <a:rPr lang="ru-RU" sz="1800" b="1" dirty="0"/>
            <a:t>Регулярное проведение мероприятий</a:t>
          </a:r>
        </a:p>
      </dgm:t>
    </dgm:pt>
    <dgm:pt modelId="{1F407974-25EC-40A8-8782-7DC4C5360406}" type="parTrans" cxnId="{2F572ADD-6F8A-4452-9952-D4F8E310C899}">
      <dgm:prSet/>
      <dgm:spPr/>
      <dgm:t>
        <a:bodyPr/>
        <a:lstStyle/>
        <a:p>
          <a:endParaRPr lang="ru-RU"/>
        </a:p>
      </dgm:t>
    </dgm:pt>
    <dgm:pt modelId="{CFD3B539-9139-4B9C-8DAD-648E876230FF}" type="sibTrans" cxnId="{2F572ADD-6F8A-4452-9952-D4F8E310C899}">
      <dgm:prSet/>
      <dgm:spPr/>
      <dgm:t>
        <a:bodyPr/>
        <a:lstStyle/>
        <a:p>
          <a:endParaRPr lang="ru-RU"/>
        </a:p>
      </dgm:t>
    </dgm:pt>
    <dgm:pt modelId="{CB939D58-813E-48CD-A907-1C1C9AC1004E}" type="pres">
      <dgm:prSet presAssocID="{2CC46DD1-A363-49E7-8741-3C10D2D67481}" presName="Name0" presStyleCnt="0">
        <dgm:presLayoutVars>
          <dgm:dir/>
          <dgm:resizeHandles val="exact"/>
        </dgm:presLayoutVars>
      </dgm:prSet>
      <dgm:spPr/>
    </dgm:pt>
    <dgm:pt modelId="{889CA4D7-FA6C-4188-AD05-BC25DD83839F}" type="pres">
      <dgm:prSet presAssocID="{2CC46DD1-A363-49E7-8741-3C10D2D67481}" presName="fgShape" presStyleLbl="fgShp" presStyleIdx="0" presStyleCnt="1" custAng="0" custFlipVert="1" custFlipHor="1" custScaleX="41574" custScaleY="16090" custLinFactNeighborX="-273" custLinFactNeighborY="-23271"/>
      <dgm:spPr>
        <a:prstGeom prst="mathMinu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8E4170-642C-4494-9A96-485D899F2AF4}" type="pres">
      <dgm:prSet presAssocID="{2CC46DD1-A363-49E7-8741-3C10D2D67481}" presName="linComp" presStyleCnt="0"/>
      <dgm:spPr/>
    </dgm:pt>
    <dgm:pt modelId="{AB2C6A9D-9E3A-44C5-8F19-6582DB9A0FDC}" type="pres">
      <dgm:prSet presAssocID="{12AAFF0F-74B8-4ACE-8B39-0D4148E2B364}" presName="compNode" presStyleCnt="0"/>
      <dgm:spPr/>
    </dgm:pt>
    <dgm:pt modelId="{239BBF87-5762-4FD6-9422-66AE49DA9147}" type="pres">
      <dgm:prSet presAssocID="{12AAFF0F-74B8-4ACE-8B39-0D4148E2B364}" presName="bkgdShape" presStyleLbl="node1" presStyleIdx="0" presStyleCnt="3"/>
      <dgm:spPr/>
      <dgm:t>
        <a:bodyPr/>
        <a:lstStyle/>
        <a:p>
          <a:endParaRPr lang="ru-RU"/>
        </a:p>
      </dgm:t>
    </dgm:pt>
    <dgm:pt modelId="{33A64414-D6FE-45C0-B9FA-E0A6099000C8}" type="pres">
      <dgm:prSet presAssocID="{12AAFF0F-74B8-4ACE-8B39-0D4148E2B36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2BA2B-B397-44ED-92FB-B3B01D4B445C}" type="pres">
      <dgm:prSet presAssocID="{12AAFF0F-74B8-4ACE-8B39-0D4148E2B364}" presName="invisiNode" presStyleLbl="node1" presStyleIdx="0" presStyleCnt="3"/>
      <dgm:spPr/>
    </dgm:pt>
    <dgm:pt modelId="{AC97D44A-A741-4361-A07F-633324B52549}" type="pres">
      <dgm:prSet presAssocID="{12AAFF0F-74B8-4ACE-8B39-0D4148E2B364}" presName="imagNode" presStyleLbl="fg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2654DE9-AB9E-4F23-AA6C-36B5BFFD2FCD}" type="pres">
      <dgm:prSet presAssocID="{AE84884C-9CD1-44F5-A2E2-34B9DEA2FE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76D5D1-3E40-45CB-AC48-7AA7F2C8D691}" type="pres">
      <dgm:prSet presAssocID="{EBE98A5C-C706-4DE2-8E4E-D512956E2DF4}" presName="compNode" presStyleCnt="0"/>
      <dgm:spPr/>
    </dgm:pt>
    <dgm:pt modelId="{573C3D27-66D3-41A8-AF70-AC9FF93139B9}" type="pres">
      <dgm:prSet presAssocID="{EBE98A5C-C706-4DE2-8E4E-D512956E2DF4}" presName="bkgdShape" presStyleLbl="node1" presStyleIdx="1" presStyleCnt="3" custLinFactNeighborX="-1741"/>
      <dgm:spPr/>
      <dgm:t>
        <a:bodyPr/>
        <a:lstStyle/>
        <a:p>
          <a:endParaRPr lang="ru-RU"/>
        </a:p>
      </dgm:t>
    </dgm:pt>
    <dgm:pt modelId="{2F7A61C0-26E7-4EA5-B2AB-2B4BC7F4068A}" type="pres">
      <dgm:prSet presAssocID="{EBE98A5C-C706-4DE2-8E4E-D512956E2DF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C530-AF3E-440D-85F8-51C2C1D59476}" type="pres">
      <dgm:prSet presAssocID="{EBE98A5C-C706-4DE2-8E4E-D512956E2DF4}" presName="invisiNode" presStyleLbl="node1" presStyleIdx="1" presStyleCnt="3"/>
      <dgm:spPr/>
    </dgm:pt>
    <dgm:pt modelId="{25FA477B-A9D2-43F1-A518-E5883DE0F6B0}" type="pres">
      <dgm:prSet presAssocID="{EBE98A5C-C706-4DE2-8E4E-D512956E2DF4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D03C280-2DBA-41E9-907E-C40320556B77}" type="pres">
      <dgm:prSet presAssocID="{8B475EDC-CF5B-4F35-AD2A-57D67BA785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30E701-A71D-4FA7-93CC-40DEEA478BE3}" type="pres">
      <dgm:prSet presAssocID="{342729EE-D06D-4239-B0C4-3FB480F151DE}" presName="compNode" presStyleCnt="0"/>
      <dgm:spPr/>
    </dgm:pt>
    <dgm:pt modelId="{A3A82335-0F41-4B8F-8F9A-0824A2250235}" type="pres">
      <dgm:prSet presAssocID="{342729EE-D06D-4239-B0C4-3FB480F151DE}" presName="bkgdShape" presStyleLbl="node1" presStyleIdx="2" presStyleCnt="3" custLinFactNeighborX="-5170" custLinFactNeighborY="1929"/>
      <dgm:spPr/>
      <dgm:t>
        <a:bodyPr/>
        <a:lstStyle/>
        <a:p>
          <a:endParaRPr lang="ru-RU"/>
        </a:p>
      </dgm:t>
    </dgm:pt>
    <dgm:pt modelId="{287D1B7B-425B-4ACB-A24C-3A26CBCF532F}" type="pres">
      <dgm:prSet presAssocID="{342729EE-D06D-4239-B0C4-3FB480F151D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2830F-3220-4F83-945E-9DB548A998DF}" type="pres">
      <dgm:prSet presAssocID="{342729EE-D06D-4239-B0C4-3FB480F151DE}" presName="invisiNode" presStyleLbl="node1" presStyleIdx="2" presStyleCnt="3"/>
      <dgm:spPr/>
    </dgm:pt>
    <dgm:pt modelId="{2D0B10A2-FB08-4B91-9B10-9E3181537B75}" type="pres">
      <dgm:prSet presAssocID="{342729EE-D06D-4239-B0C4-3FB480F151DE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0B71124-3CDE-4BD8-BD5E-1690268A6F9A}" type="presOf" srcId="{342729EE-D06D-4239-B0C4-3FB480F151DE}" destId="{287D1B7B-425B-4ACB-A24C-3A26CBCF532F}" srcOrd="1" destOrd="0" presId="urn:microsoft.com/office/officeart/2005/8/layout/hList7"/>
    <dgm:cxn modelId="{D4FD54DA-F2CD-496F-AF0B-1DF80B8492A9}" type="presOf" srcId="{AE84884C-9CD1-44F5-A2E2-34B9DEA2FEA4}" destId="{A2654DE9-AB9E-4F23-AA6C-36B5BFFD2FCD}" srcOrd="0" destOrd="0" presId="urn:microsoft.com/office/officeart/2005/8/layout/hList7"/>
    <dgm:cxn modelId="{CB268F88-9504-4690-8FC7-4775EE86661C}" type="presOf" srcId="{2CC46DD1-A363-49E7-8741-3C10D2D67481}" destId="{CB939D58-813E-48CD-A907-1C1C9AC1004E}" srcOrd="0" destOrd="0" presId="urn:microsoft.com/office/officeart/2005/8/layout/hList7"/>
    <dgm:cxn modelId="{DF083267-2CF4-49EF-A38E-53F47DF31E77}" srcId="{2CC46DD1-A363-49E7-8741-3C10D2D67481}" destId="{12AAFF0F-74B8-4ACE-8B39-0D4148E2B364}" srcOrd="0" destOrd="0" parTransId="{A5C77BC6-BF24-400D-9104-A2C41DB2423D}" sibTransId="{AE84884C-9CD1-44F5-A2E2-34B9DEA2FEA4}"/>
    <dgm:cxn modelId="{AF284A77-F144-49A9-9454-0226F065DA3F}" type="presOf" srcId="{342729EE-D06D-4239-B0C4-3FB480F151DE}" destId="{A3A82335-0F41-4B8F-8F9A-0824A2250235}" srcOrd="0" destOrd="0" presId="urn:microsoft.com/office/officeart/2005/8/layout/hList7"/>
    <dgm:cxn modelId="{9244808E-4E13-46E6-A9B7-15FBDA1CE951}" srcId="{2CC46DD1-A363-49E7-8741-3C10D2D67481}" destId="{EBE98A5C-C706-4DE2-8E4E-D512956E2DF4}" srcOrd="1" destOrd="0" parTransId="{45A2636E-8BEE-471A-B2A2-8653051B4E32}" sibTransId="{8B475EDC-CF5B-4F35-AD2A-57D67BA78535}"/>
    <dgm:cxn modelId="{2F572ADD-6F8A-4452-9952-D4F8E310C899}" srcId="{2CC46DD1-A363-49E7-8741-3C10D2D67481}" destId="{342729EE-D06D-4239-B0C4-3FB480F151DE}" srcOrd="2" destOrd="0" parTransId="{1F407974-25EC-40A8-8782-7DC4C5360406}" sibTransId="{CFD3B539-9139-4B9C-8DAD-648E876230FF}"/>
    <dgm:cxn modelId="{3760B008-1D50-4F47-AC68-3725A67F8B60}" type="presOf" srcId="{EBE98A5C-C706-4DE2-8E4E-D512956E2DF4}" destId="{573C3D27-66D3-41A8-AF70-AC9FF93139B9}" srcOrd="0" destOrd="0" presId="urn:microsoft.com/office/officeart/2005/8/layout/hList7"/>
    <dgm:cxn modelId="{A12367B4-AEA5-4469-AE7C-6B608E8E7BB7}" type="presOf" srcId="{8B475EDC-CF5B-4F35-AD2A-57D67BA78535}" destId="{4D03C280-2DBA-41E9-907E-C40320556B77}" srcOrd="0" destOrd="0" presId="urn:microsoft.com/office/officeart/2005/8/layout/hList7"/>
    <dgm:cxn modelId="{70EBFF1C-08AC-4896-AE40-171937136437}" type="presOf" srcId="{12AAFF0F-74B8-4ACE-8B39-0D4148E2B364}" destId="{33A64414-D6FE-45C0-B9FA-E0A6099000C8}" srcOrd="1" destOrd="0" presId="urn:microsoft.com/office/officeart/2005/8/layout/hList7"/>
    <dgm:cxn modelId="{F372F4CD-8EE8-495B-B509-B27213F8D0AF}" type="presOf" srcId="{12AAFF0F-74B8-4ACE-8B39-0D4148E2B364}" destId="{239BBF87-5762-4FD6-9422-66AE49DA9147}" srcOrd="0" destOrd="0" presId="urn:microsoft.com/office/officeart/2005/8/layout/hList7"/>
    <dgm:cxn modelId="{DD7373CA-AEA1-45EE-9C4E-79002078E1FE}" type="presOf" srcId="{EBE98A5C-C706-4DE2-8E4E-D512956E2DF4}" destId="{2F7A61C0-26E7-4EA5-B2AB-2B4BC7F4068A}" srcOrd="1" destOrd="0" presId="urn:microsoft.com/office/officeart/2005/8/layout/hList7"/>
    <dgm:cxn modelId="{93F2F044-9184-4C53-87FB-75B6F70833D4}" type="presParOf" srcId="{CB939D58-813E-48CD-A907-1C1C9AC1004E}" destId="{889CA4D7-FA6C-4188-AD05-BC25DD83839F}" srcOrd="0" destOrd="0" presId="urn:microsoft.com/office/officeart/2005/8/layout/hList7"/>
    <dgm:cxn modelId="{5B917CCF-AE93-42C4-92E9-19CDDFFFBA6D}" type="presParOf" srcId="{CB939D58-813E-48CD-A907-1C1C9AC1004E}" destId="{F28E4170-642C-4494-9A96-485D899F2AF4}" srcOrd="1" destOrd="0" presId="urn:microsoft.com/office/officeart/2005/8/layout/hList7"/>
    <dgm:cxn modelId="{7026864A-9C1A-4183-9957-EFFEDF9515A7}" type="presParOf" srcId="{F28E4170-642C-4494-9A96-485D899F2AF4}" destId="{AB2C6A9D-9E3A-44C5-8F19-6582DB9A0FDC}" srcOrd="0" destOrd="0" presId="urn:microsoft.com/office/officeart/2005/8/layout/hList7"/>
    <dgm:cxn modelId="{58F1221E-6F35-4CA5-A8AE-B92C22B8C2B3}" type="presParOf" srcId="{AB2C6A9D-9E3A-44C5-8F19-6582DB9A0FDC}" destId="{239BBF87-5762-4FD6-9422-66AE49DA9147}" srcOrd="0" destOrd="0" presId="urn:microsoft.com/office/officeart/2005/8/layout/hList7"/>
    <dgm:cxn modelId="{02876159-4CAB-46E2-B18A-36FC029F0E37}" type="presParOf" srcId="{AB2C6A9D-9E3A-44C5-8F19-6582DB9A0FDC}" destId="{33A64414-D6FE-45C0-B9FA-E0A6099000C8}" srcOrd="1" destOrd="0" presId="urn:microsoft.com/office/officeart/2005/8/layout/hList7"/>
    <dgm:cxn modelId="{47BBA623-DD03-4E9E-8DB3-9D32A596D5C2}" type="presParOf" srcId="{AB2C6A9D-9E3A-44C5-8F19-6582DB9A0FDC}" destId="{4B42BA2B-B397-44ED-92FB-B3B01D4B445C}" srcOrd="2" destOrd="0" presId="urn:microsoft.com/office/officeart/2005/8/layout/hList7"/>
    <dgm:cxn modelId="{73B7D744-791C-4004-9C2F-3561B68AFCC3}" type="presParOf" srcId="{AB2C6A9D-9E3A-44C5-8F19-6582DB9A0FDC}" destId="{AC97D44A-A741-4361-A07F-633324B52549}" srcOrd="3" destOrd="0" presId="urn:microsoft.com/office/officeart/2005/8/layout/hList7"/>
    <dgm:cxn modelId="{35462236-060F-44D8-ABA3-85F55AB358BD}" type="presParOf" srcId="{F28E4170-642C-4494-9A96-485D899F2AF4}" destId="{A2654DE9-AB9E-4F23-AA6C-36B5BFFD2FCD}" srcOrd="1" destOrd="0" presId="urn:microsoft.com/office/officeart/2005/8/layout/hList7"/>
    <dgm:cxn modelId="{7CAFB420-09CD-4611-9F99-F6E5265FC084}" type="presParOf" srcId="{F28E4170-642C-4494-9A96-485D899F2AF4}" destId="{A376D5D1-3E40-45CB-AC48-7AA7F2C8D691}" srcOrd="2" destOrd="0" presId="urn:microsoft.com/office/officeart/2005/8/layout/hList7"/>
    <dgm:cxn modelId="{FE3B3A20-1B52-4231-B079-2F38D8C7C393}" type="presParOf" srcId="{A376D5D1-3E40-45CB-AC48-7AA7F2C8D691}" destId="{573C3D27-66D3-41A8-AF70-AC9FF93139B9}" srcOrd="0" destOrd="0" presId="urn:microsoft.com/office/officeart/2005/8/layout/hList7"/>
    <dgm:cxn modelId="{F29ED52E-0AE9-4FDB-A88D-0AB5EC840208}" type="presParOf" srcId="{A376D5D1-3E40-45CB-AC48-7AA7F2C8D691}" destId="{2F7A61C0-26E7-4EA5-B2AB-2B4BC7F4068A}" srcOrd="1" destOrd="0" presId="urn:microsoft.com/office/officeart/2005/8/layout/hList7"/>
    <dgm:cxn modelId="{A13B25AE-D7C3-410D-A3A9-E11810A9F6AA}" type="presParOf" srcId="{A376D5D1-3E40-45CB-AC48-7AA7F2C8D691}" destId="{EFECC530-AF3E-440D-85F8-51C2C1D59476}" srcOrd="2" destOrd="0" presId="urn:microsoft.com/office/officeart/2005/8/layout/hList7"/>
    <dgm:cxn modelId="{1FB8165D-FE37-4090-A65F-F20ABD860A67}" type="presParOf" srcId="{A376D5D1-3E40-45CB-AC48-7AA7F2C8D691}" destId="{25FA477B-A9D2-43F1-A518-E5883DE0F6B0}" srcOrd="3" destOrd="0" presId="urn:microsoft.com/office/officeart/2005/8/layout/hList7"/>
    <dgm:cxn modelId="{A2701B25-90A0-484C-AFC5-24B1B0D110E5}" type="presParOf" srcId="{F28E4170-642C-4494-9A96-485D899F2AF4}" destId="{4D03C280-2DBA-41E9-907E-C40320556B77}" srcOrd="3" destOrd="0" presId="urn:microsoft.com/office/officeart/2005/8/layout/hList7"/>
    <dgm:cxn modelId="{FA57B1BE-9AA6-4C05-8C9D-69D71A90BC12}" type="presParOf" srcId="{F28E4170-642C-4494-9A96-485D899F2AF4}" destId="{6530E701-A71D-4FA7-93CC-40DEEA478BE3}" srcOrd="4" destOrd="0" presId="urn:microsoft.com/office/officeart/2005/8/layout/hList7"/>
    <dgm:cxn modelId="{355E1D1E-874E-4E41-93DD-9EBDB93D70B6}" type="presParOf" srcId="{6530E701-A71D-4FA7-93CC-40DEEA478BE3}" destId="{A3A82335-0F41-4B8F-8F9A-0824A2250235}" srcOrd="0" destOrd="0" presId="urn:microsoft.com/office/officeart/2005/8/layout/hList7"/>
    <dgm:cxn modelId="{F03BD83C-B1C1-4085-BE20-04ED54981955}" type="presParOf" srcId="{6530E701-A71D-4FA7-93CC-40DEEA478BE3}" destId="{287D1B7B-425B-4ACB-A24C-3A26CBCF532F}" srcOrd="1" destOrd="0" presId="urn:microsoft.com/office/officeart/2005/8/layout/hList7"/>
    <dgm:cxn modelId="{4ABFA93A-4F73-4BD8-A09F-1127B6419C85}" type="presParOf" srcId="{6530E701-A71D-4FA7-93CC-40DEEA478BE3}" destId="{8472830F-3220-4F83-945E-9DB548A998DF}" srcOrd="2" destOrd="0" presId="urn:microsoft.com/office/officeart/2005/8/layout/hList7"/>
    <dgm:cxn modelId="{DA0B1612-06B6-460A-8CF1-B42133CE73C7}" type="presParOf" srcId="{6530E701-A71D-4FA7-93CC-40DEEA478BE3}" destId="{2D0B10A2-FB08-4B91-9B10-9E3181537B7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BF87-5762-4FD6-9422-66AE49DA9147}">
      <dsp:nvSpPr>
        <dsp:cNvPr id="0" name=""/>
        <dsp:cNvSpPr/>
      </dsp:nvSpPr>
      <dsp:spPr>
        <a:xfrm>
          <a:off x="1727" y="0"/>
          <a:ext cx="2688282" cy="412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Большой ассортимент товаров, высокое качество</a:t>
          </a:r>
        </a:p>
      </dsp:txBody>
      <dsp:txXfrm>
        <a:off x="1727" y="1650341"/>
        <a:ext cx="2688282" cy="1650341"/>
      </dsp:txXfrm>
    </dsp:sp>
    <dsp:sp modelId="{AC97D44A-A741-4361-A07F-633324B52549}">
      <dsp:nvSpPr>
        <dsp:cNvPr id="0" name=""/>
        <dsp:cNvSpPr/>
      </dsp:nvSpPr>
      <dsp:spPr>
        <a:xfrm>
          <a:off x="658914" y="247551"/>
          <a:ext cx="1373909" cy="13739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C3D27-66D3-41A8-AF70-AC9FF93139B9}">
      <dsp:nvSpPr>
        <dsp:cNvPr id="0" name=""/>
        <dsp:cNvSpPr/>
      </dsp:nvSpPr>
      <dsp:spPr>
        <a:xfrm>
          <a:off x="2723855" y="0"/>
          <a:ext cx="2688282" cy="412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Высококвалифицированные </a:t>
          </a:r>
          <a:r>
            <a:rPr lang="ru-RU" sz="1500" b="1" kern="1200" dirty="0"/>
            <a:t>и доброжелательные сотрудники</a:t>
          </a:r>
        </a:p>
      </dsp:txBody>
      <dsp:txXfrm>
        <a:off x="2723855" y="1650341"/>
        <a:ext cx="2688282" cy="1650341"/>
      </dsp:txXfrm>
    </dsp:sp>
    <dsp:sp modelId="{25FA477B-A9D2-43F1-A518-E5883DE0F6B0}">
      <dsp:nvSpPr>
        <dsp:cNvPr id="0" name=""/>
        <dsp:cNvSpPr/>
      </dsp:nvSpPr>
      <dsp:spPr>
        <a:xfrm>
          <a:off x="3427845" y="247551"/>
          <a:ext cx="1373909" cy="137390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82335-0F41-4B8F-8F9A-0824A2250235}">
      <dsp:nvSpPr>
        <dsp:cNvPr id="0" name=""/>
        <dsp:cNvSpPr/>
      </dsp:nvSpPr>
      <dsp:spPr>
        <a:xfrm>
          <a:off x="5400605" y="0"/>
          <a:ext cx="2688282" cy="412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Регулярное проведение мероприятий</a:t>
          </a:r>
        </a:p>
      </dsp:txBody>
      <dsp:txXfrm>
        <a:off x="5400605" y="1650341"/>
        <a:ext cx="2688282" cy="1650341"/>
      </dsp:txXfrm>
    </dsp:sp>
    <dsp:sp modelId="{2D0B10A2-FB08-4B91-9B10-9E3181537B75}">
      <dsp:nvSpPr>
        <dsp:cNvPr id="0" name=""/>
        <dsp:cNvSpPr/>
      </dsp:nvSpPr>
      <dsp:spPr>
        <a:xfrm>
          <a:off x="6196776" y="247551"/>
          <a:ext cx="1373909" cy="137390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CA4D7-FA6C-4188-AD05-BC25DD83839F}">
      <dsp:nvSpPr>
        <dsp:cNvPr id="0" name=""/>
        <dsp:cNvSpPr/>
      </dsp:nvSpPr>
      <dsp:spPr>
        <a:xfrm flipH="1" flipV="1">
          <a:off x="2520298" y="3416313"/>
          <a:ext cx="3147663" cy="99577"/>
        </a:xfrm>
        <a:prstGeom prst="mathMinus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EE44E9-2334-4F44-AB07-5535E0A1BDB4}" type="datetimeFigureOut">
              <a:rPr lang="ru-RU" smtClean="0"/>
              <a:t>28.10.2023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6CAD64-4D99-4C17-821F-61EAAEE489B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39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501008"/>
            <a:ext cx="4500972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ru-RU" sz="1800" dirty="0">
                <a:solidFill>
                  <a:schemeClr val="tx1"/>
                </a:solidFill>
              </a:rPr>
              <a:t>Жизнь- как вождение велосипеда. Чтобы сохранить равновесие, ты должен двигаться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                                                        </a:t>
            </a:r>
            <a:r>
              <a:rPr lang="en-US" sz="1800" dirty="0">
                <a:solidFill>
                  <a:schemeClr val="tx1"/>
                </a:solidFill>
              </a:rPr>
              <a:t>           </a:t>
            </a:r>
            <a:r>
              <a:rPr lang="ru-RU" sz="1800" b="1" dirty="0">
                <a:solidFill>
                  <a:schemeClr val="tx1"/>
                </a:solidFill>
              </a:rPr>
              <a:t>А. Эйнштейн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6574" y="628239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ГУО</a:t>
            </a:r>
            <a:r>
              <a:rPr lang="en-US" dirty="0"/>
              <a:t> “</a:t>
            </a:r>
            <a:r>
              <a:rPr lang="ru-RU" dirty="0"/>
              <a:t>Средняя школа №6 г. Жодино</a:t>
            </a:r>
            <a:r>
              <a:rPr lang="en-US" dirty="0"/>
              <a:t>”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9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504070"/>
              </p:ext>
            </p:extLst>
          </p:nvPr>
        </p:nvGraphicFramePr>
        <p:xfrm>
          <a:off x="467544" y="1740878"/>
          <a:ext cx="8229600" cy="412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3407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Наши преимущества:</a:t>
            </a:r>
          </a:p>
        </p:txBody>
      </p:sp>
      <p:sp>
        <p:nvSpPr>
          <p:cNvPr id="6" name="Минус 5"/>
          <p:cNvSpPr/>
          <p:nvPr/>
        </p:nvSpPr>
        <p:spPr>
          <a:xfrm flipH="1" flipV="1">
            <a:off x="251520" y="5157192"/>
            <a:ext cx="3147663" cy="99577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Минус 6"/>
          <p:cNvSpPr/>
          <p:nvPr/>
        </p:nvSpPr>
        <p:spPr>
          <a:xfrm flipH="1" flipV="1">
            <a:off x="5652120" y="5157191"/>
            <a:ext cx="3147663" cy="99577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51520" y="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Добро пожаловать в наш магазин </a:t>
            </a:r>
            <a:br>
              <a:rPr lang="ru-RU" sz="3200" b="1" dirty="0"/>
            </a:br>
            <a:r>
              <a:rPr lang="en-US" sz="3200" b="1" dirty="0"/>
              <a:t>“</a:t>
            </a:r>
            <a:r>
              <a:rPr lang="ru-RU" sz="3200" b="1" dirty="0"/>
              <a:t>Вело</a:t>
            </a:r>
            <a:r>
              <a:rPr lang="en-US" sz="3200" b="1" dirty="0"/>
              <a:t>Bike”.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16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924" y="0"/>
            <a:ext cx="87745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Благодаря нашему опыту в сфере продажи велосипедов, мы сотрудничаем с именитыми производителями и поможем вам подобрать велосипед по вкусу. Широкая палитра цветов, высокопрочный металл, хорошее качество </a:t>
            </a:r>
            <a:r>
              <a:rPr lang="ru-RU" dirty="0" smtClean="0"/>
              <a:t>сборки -       залог </a:t>
            </a:r>
            <a:r>
              <a:rPr lang="ru-RU" dirty="0"/>
              <a:t>комфорта и долговечности вашего велосипеда</a:t>
            </a:r>
          </a:p>
        </p:txBody>
      </p:sp>
      <p:pic>
        <p:nvPicPr>
          <p:cNvPr id="2050" name="Picture 2" descr="https://static.tildacdn.com/tild3862-3461-4466-b536-313536636165/assembly_ba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10" y="1268760"/>
            <a:ext cx="51315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0D7E8D-D35D-4A23-B961-E9343019A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40" y="1573807"/>
            <a:ext cx="1780038" cy="345638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4F1F7A55-3149-4E7B-A46B-9E6AF974A5C4}"/>
              </a:ext>
            </a:extLst>
          </p:cNvPr>
          <p:cNvSpPr/>
          <p:nvPr/>
        </p:nvSpPr>
        <p:spPr>
          <a:xfrm rot="974673">
            <a:off x="1220836" y="1468533"/>
            <a:ext cx="1182826" cy="802942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7A589F-A4A8-4175-861F-AFB7D5DF8F0A}"/>
              </a:ext>
            </a:extLst>
          </p:cNvPr>
          <p:cNvSpPr txBox="1"/>
          <p:nvPr/>
        </p:nvSpPr>
        <p:spPr>
          <a:xfrm>
            <a:off x="1262312" y="1553380"/>
            <a:ext cx="112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Почему именно вы?</a:t>
            </a:r>
          </a:p>
        </p:txBody>
      </p:sp>
    </p:spTree>
    <p:extLst>
      <p:ext uri="{BB962C8B-B14F-4D97-AF65-F5344CB8AC3E}">
        <p14:creationId xmlns:p14="http://schemas.microsoft.com/office/powerpoint/2010/main" val="36697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72" y="1124744"/>
            <a:ext cx="313184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подбираем экипировку и аксессуары. В первую очередь, </a:t>
            </a:r>
            <a:r>
              <a:rPr lang="ru-RU" dirty="0" smtClean="0"/>
              <a:t>экипировка -  </a:t>
            </a:r>
            <a:r>
              <a:rPr lang="ru-RU" dirty="0"/>
              <a:t>это ваша безопасность. Наши шлемы, наколенники и налокотники, сертифицированные по высшим стандартам, придадут уверенности в поездках и обеспечат безопасность в пути.</a:t>
            </a:r>
          </a:p>
        </p:txBody>
      </p:sp>
      <p:sp>
        <p:nvSpPr>
          <p:cNvPr id="5" name="AutoShape 2" descr="https://ae01.alicdn.com/kf/HTB1IJDVmcLJ8KJjy0Fnq6AFDpXaI/Santic-Winter-Fleece-Thermal-Cycling-Jacket-Men-Road-Mountain-Bike-Jacket-Windproof-Bicycle-Wind-Coat-Chaqu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https://ae01.alicdn.com/kf/HTB1IJDVmcLJ8KJjy0Fnq6AFDpXaI/Santic-Winter-Fleece-Thermal-Cycling-Jacket-Men-Road-Mountain-Bike-Jacket-Windproof-Bicycle-Wind-Coat-Chaquet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https://ae01.alicdn.com/kf/HTB1IJDVmcLJ8KJjy0Fnq6AFDpXaI/Santic-Winter-Fleece-Thermal-Cycling-Jacket-Men-Road-Mountain-Bike-Jacket-Windproof-Bicycle-Wind-Coat-Chaquet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36" y="-26384"/>
            <a:ext cx="5975149" cy="68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39"/>
            <a:ext cx="820891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аш </a:t>
            </a:r>
            <a:r>
              <a:rPr lang="ru-RU" dirty="0"/>
              <a:t>коллектив регулярно проводит массовые мероприятия для всех желающих. Велопробеги, марафоны и многое другое. В них принимают участие люди всех возрастов. Конечно </a:t>
            </a:r>
            <a:r>
              <a:rPr lang="ru-RU" dirty="0" smtClean="0"/>
              <a:t>же, </a:t>
            </a:r>
            <a:r>
              <a:rPr lang="ru-RU" dirty="0"/>
              <a:t>мы не забываем и о призах.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28792" cy="620648"/>
          </a:xfrm>
        </p:spPr>
        <p:txBody>
          <a:bodyPr/>
          <a:lstStyle/>
          <a:p>
            <a:r>
              <a:rPr lang="ru-RU" dirty="0"/>
              <a:t>История нашего происхождения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64096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ru-RU" dirty="0"/>
              <a:t>Вело</a:t>
            </a:r>
            <a:r>
              <a:rPr lang="en-US" dirty="0"/>
              <a:t>Bike”- </a:t>
            </a:r>
            <a:r>
              <a:rPr lang="ru-RU" dirty="0"/>
              <a:t>это не просто магазин велосипедов, а настоящая легенда для любителей активного отдыха и двухколёсной техники. История </a:t>
            </a:r>
            <a:r>
              <a:rPr lang="en-US" dirty="0"/>
              <a:t>“</a:t>
            </a:r>
            <a:r>
              <a:rPr lang="ru-RU" dirty="0"/>
              <a:t>Вело</a:t>
            </a:r>
            <a:r>
              <a:rPr lang="en-US" dirty="0"/>
              <a:t>Bike” </a:t>
            </a:r>
            <a:r>
              <a:rPr lang="ru-RU" dirty="0"/>
              <a:t>началась много лет назад, когда страсть к велосипедам объединила группу энтузиастов. </a:t>
            </a:r>
            <a:r>
              <a:rPr lang="ru-RU" dirty="0" smtClean="0"/>
              <a:t>Решено было </a:t>
            </a:r>
            <a:r>
              <a:rPr lang="ru-RU" dirty="0" smtClean="0"/>
              <a:t>создать </a:t>
            </a:r>
            <a:r>
              <a:rPr lang="ru-RU" dirty="0"/>
              <a:t>магазин, который предложит не только широкий ассортимент качественных велосипедов, но и высочайший уровень обслуживания и заботы о каждом клиенте.</a:t>
            </a:r>
          </a:p>
        </p:txBody>
      </p:sp>
      <p:pic>
        <p:nvPicPr>
          <p:cNvPr id="1026" name="Picture 2" descr="https://intrigue.dating/wp-content/uploads/2023/05/94a54dbc8bf8a85cd5d45531bdf353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86003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58B0F571-8FBE-4C45-A815-8591579F2FF5}"/>
              </a:ext>
            </a:extLst>
          </p:cNvPr>
          <p:cNvSpPr/>
          <p:nvPr/>
        </p:nvSpPr>
        <p:spPr>
          <a:xfrm>
            <a:off x="7164288" y="2888940"/>
            <a:ext cx="1296144" cy="1080120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A3A59A-DADA-4923-A58B-C52543EFA162}"/>
              </a:ext>
            </a:extLst>
          </p:cNvPr>
          <p:cNvSpPr txBox="1"/>
          <p:nvPr/>
        </p:nvSpPr>
        <p:spPr>
          <a:xfrm>
            <a:off x="7318520" y="2951946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 вы решились на создание магазина?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E42F9E-E545-456A-9C47-C8974C52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08" y="3233306"/>
            <a:ext cx="1510293" cy="34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5" y="188640"/>
            <a:ext cx="87129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Мы не забываем и про развитие нашего бизнеса. Для этого у нас существует франшиза, которую могут купить люди, заинтересованные в этом деле. Наша франшиза помогает быстрому развитию вашего бизнеса и способствует обретению постоянных клиентов за счёт нашей репутации.</a:t>
            </a:r>
          </a:p>
        </p:txBody>
      </p:sp>
      <p:pic>
        <p:nvPicPr>
          <p:cNvPr id="1026" name="Picture 2" descr="https://avatars.mds.yandex.net/i?id=bf97d0460c953c6806932e81f835d9b2_l-462814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173"/>
            <a:ext cx="4414831" cy="25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DB20D93-6FC6-4C2A-93E6-26C25780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1" y="1556793"/>
            <a:ext cx="45004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825323-ED35-4862-B1FD-FC0A3124E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55" y="1628800"/>
            <a:ext cx="1545292" cy="266429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B89C24BC-C394-4E78-A846-8B560F43BE39}"/>
              </a:ext>
            </a:extLst>
          </p:cNvPr>
          <p:cNvSpPr/>
          <p:nvPr/>
        </p:nvSpPr>
        <p:spPr>
          <a:xfrm rot="1043361">
            <a:off x="1475436" y="1540050"/>
            <a:ext cx="952966" cy="896189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2D4247-1CA0-4260-BBB3-1211577A03DC}"/>
              </a:ext>
            </a:extLst>
          </p:cNvPr>
          <p:cNvSpPr txBox="1"/>
          <p:nvPr/>
        </p:nvSpPr>
        <p:spPr>
          <a:xfrm>
            <a:off x="1497756" y="1686909"/>
            <a:ext cx="1026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Я давно хотел попробовать себя в бизнесе</a:t>
            </a:r>
            <a:r>
              <a:rPr lang="ru-RU" sz="11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33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2783DA4-BEFB-4421-88A8-84FFB13A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73008" cy="38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DAEA0-B1DE-4B67-B9B0-90C88D2D9405}"/>
              </a:ext>
            </a:extLst>
          </p:cNvPr>
          <p:cNvSpPr txBox="1"/>
          <p:nvPr/>
        </p:nvSpPr>
        <p:spPr>
          <a:xfrm>
            <a:off x="539552" y="260648"/>
            <a:ext cx="80648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Магазин "Велобайк" - это не просто место для покупок, это место, где рождаются впечатления, дружбы и новые приключения. У нас работают настоящие велосипедные энтузиасты, готовые поделиться своим опытом и страстью к велоспорту. Приходите в "Велобайк" и открывайте новые горизонты вместе с нами!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604FC2-C3C5-4CF8-918D-3AB036C4B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05913"/>
            <a:ext cx="1196189" cy="3077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4F4394-8438-4278-A49B-E4E62A78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2129990"/>
            <a:ext cx="863013" cy="2852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FCDCA9-D87C-4F58-A5BB-724736599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096" y="2170024"/>
            <a:ext cx="1257729" cy="29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7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2856" y="1196752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Ходарёнок</a:t>
            </a:r>
            <a:r>
              <a:rPr lang="ru-RU" sz="2800" b="1" dirty="0" smtClean="0">
                <a:latin typeface="Calibri" pitchFamily="34" charset="0"/>
              </a:rPr>
              <a:t> Глеб,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Кляцевич</a:t>
            </a:r>
            <a:r>
              <a:rPr lang="ru-RU" sz="2800" b="1" dirty="0" smtClean="0">
                <a:latin typeface="Calibri" pitchFamily="34" charset="0"/>
              </a:rPr>
              <a:t> Никита,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у</a:t>
            </a:r>
            <a:r>
              <a:rPr lang="ru-RU" sz="2800" b="1" dirty="0" smtClean="0">
                <a:latin typeface="Calibri" pitchFamily="34" charset="0"/>
              </a:rPr>
              <a:t>чащиеся 11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“</a:t>
            </a:r>
            <a:r>
              <a:rPr lang="ru-RU" sz="2800" b="1" dirty="0" smtClean="0">
                <a:latin typeface="Calibri" pitchFamily="34" charset="0"/>
              </a:rPr>
              <a:t>Б</a:t>
            </a:r>
            <a:r>
              <a:rPr lang="en-US" sz="2800" b="1" dirty="0" smtClean="0">
                <a:latin typeface="Calibri" pitchFamily="34" charset="0"/>
              </a:rPr>
              <a:t>”</a:t>
            </a:r>
            <a:r>
              <a:rPr lang="ru-RU" sz="2800" b="1" dirty="0" smtClean="0">
                <a:latin typeface="Calibri" pitchFamily="34" charset="0"/>
              </a:rPr>
              <a:t> класса,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Лещенко Анна,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у</a:t>
            </a:r>
            <a:r>
              <a:rPr lang="ru-RU" sz="2800" b="1" dirty="0" smtClean="0">
                <a:latin typeface="Calibri" pitchFamily="34" charset="0"/>
              </a:rPr>
              <a:t>чащаяся 11</a:t>
            </a:r>
            <a:r>
              <a:rPr lang="en-US" sz="2800" b="1" dirty="0" smtClean="0">
                <a:latin typeface="Calibri" pitchFamily="34" charset="0"/>
              </a:rPr>
              <a:t> “</a:t>
            </a:r>
            <a:r>
              <a:rPr lang="ru-RU" sz="2800" b="1" dirty="0" smtClean="0">
                <a:latin typeface="Calibri" pitchFamily="34" charset="0"/>
              </a:rPr>
              <a:t>А</a:t>
            </a:r>
            <a:r>
              <a:rPr lang="en-US" sz="2800" b="1" dirty="0" smtClean="0">
                <a:latin typeface="Calibri" pitchFamily="34" charset="0"/>
              </a:rPr>
              <a:t>”</a:t>
            </a:r>
            <a:r>
              <a:rPr lang="ru-RU" sz="2800" b="1" dirty="0" smtClean="0">
                <a:latin typeface="Calibri" pitchFamily="34" charset="0"/>
              </a:rPr>
              <a:t>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7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DA55162-D65C-453E-B9F5-69DA548767CC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BB38B73-5603-435F-A3E5-5B869E1681A3}">
  <we:reference id="wa104379370" version="2.0.0.0" store="en-US" storeType="OMEX"/>
  <we:alternateReferences>
    <we:reference id="wa104379370" version="2.0.0.0" store="WA10437937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385</TotalTime>
  <Words>364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нашего происхождения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 52</dc:creator>
  <cp:lastModifiedBy>K 52</cp:lastModifiedBy>
  <cp:revision>35</cp:revision>
  <dcterms:created xsi:type="dcterms:W3CDTF">2023-10-25T07:10:29Z</dcterms:created>
  <dcterms:modified xsi:type="dcterms:W3CDTF">2023-10-28T06:54:57Z</dcterms:modified>
</cp:coreProperties>
</file>