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90177F-52C2-4EBE-AB3C-92EF797D51D8}" type="datetimeFigureOut">
              <a:rPr lang="ru-RU" smtClean="0"/>
              <a:t>25.03.2022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EE95B4-E68E-4CB4-855D-FAACCBC6ED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 52\Downloads\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574" y="2852936"/>
            <a:ext cx="5870426" cy="391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44824"/>
            <a:ext cx="6192688" cy="9361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Однажды в детстве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4491" y="285293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Детские товары, бывшие в </a:t>
            </a:r>
            <a:r>
              <a:rPr lang="ru-RU" sz="2000" dirty="0" smtClean="0"/>
              <a:t>употреблении, с рождения и до 18 лет</a:t>
            </a:r>
            <a:endParaRPr lang="ru-RU" sz="2000" dirty="0"/>
          </a:p>
        </p:txBody>
      </p:sp>
      <p:pic>
        <p:nvPicPr>
          <p:cNvPr id="1028" name="Picture 4" descr="C:\Users\K 52\Downloads\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1110">
            <a:off x="-3034667" y="4138883"/>
            <a:ext cx="6069335" cy="404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489110"/>
            <a:ext cx="410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ГУО «Средняя школа №6 г. Жодино»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13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7992888" cy="374441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0" dirty="0">
                <a:solidFill>
                  <a:schemeClr val="tx1"/>
                </a:solidFill>
                <a:effectLst/>
              </a:rPr>
              <a:t>Н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е </a:t>
            </a:r>
            <a:r>
              <a:rPr lang="ru-RU" sz="2800" b="0" dirty="0">
                <a:solidFill>
                  <a:schemeClr val="tx1"/>
                </a:solidFill>
                <a:effectLst/>
              </a:rPr>
              <a:t>ищите ничего,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кроме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«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Однажды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в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детстве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»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,</a:t>
            </a:r>
            <a:r>
              <a:rPr lang="ru-RU" sz="2800" b="0" dirty="0">
                <a:solidFill>
                  <a:schemeClr val="tx1"/>
                </a:solidFill>
                <a:effectLst/>
              </a:rPr>
              <a:t>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франшизы </a:t>
            </a:r>
            <a:r>
              <a:rPr lang="ru-RU" sz="2800" b="0" dirty="0">
                <a:solidFill>
                  <a:schemeClr val="tx1"/>
                </a:solidFill>
                <a:effectLst/>
              </a:rPr>
              <a:t>детской перепродажи номер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один, которая </a:t>
            </a:r>
            <a:r>
              <a:rPr lang="ru-RU" sz="2800" b="0" dirty="0">
                <a:solidFill>
                  <a:schemeClr val="tx1"/>
                </a:solidFill>
                <a:effectLst/>
              </a:rPr>
              <a:t>обеспечивает миллионы </a:t>
            </a:r>
            <a:r>
              <a:rPr lang="ru-RU" sz="2800" b="0" dirty="0" smtClean="0">
                <a:solidFill>
                  <a:schemeClr val="tx1"/>
                </a:solidFill>
                <a:effectLst/>
              </a:rPr>
              <a:t>счастливых детей </a:t>
            </a:r>
            <a:r>
              <a:rPr lang="ru-RU" sz="2800" b="0" dirty="0">
                <a:solidFill>
                  <a:schemeClr val="tx1"/>
                </a:solidFill>
                <a:effectLst/>
              </a:rPr>
              <a:t>(и родителей) по всей Беларуси высококачественной детской одеждой, обувью, игрушками, оборудованием и многим другим!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9774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>
                <a:solidFill>
                  <a:schemeClr val="tx1"/>
                </a:solidFill>
              </a:rPr>
              <a:t>Хотите работать с детьми и молодыми семьями, предоставляя столь необходимые услуги </a:t>
            </a:r>
            <a:r>
              <a:rPr lang="ru-RU" sz="2800" b="1" dirty="0" smtClean="0">
                <a:solidFill>
                  <a:schemeClr val="tx1"/>
                </a:solidFill>
              </a:rPr>
              <a:t>населению?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118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 52\Downloads\1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993054"/>
            <a:ext cx="388843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99288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Наши преимущества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710987"/>
            <a:ext cx="27815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Экономия на одежде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 детских товарах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r>
              <a:rPr lang="ru-RU" sz="2000" dirty="0"/>
              <a:t>р</a:t>
            </a:r>
            <a:r>
              <a:rPr lang="ru-RU" sz="2000" dirty="0" smtClean="0"/>
              <a:t>ешение вопроса</a:t>
            </a:r>
          </a:p>
          <a:p>
            <a:r>
              <a:rPr lang="ru-RU" sz="2000" dirty="0"/>
              <a:t>б</a:t>
            </a:r>
            <a:r>
              <a:rPr lang="ru-RU" sz="2000" dirty="0" smtClean="0"/>
              <a:t>ыстрого роста детей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743047" y="3707772"/>
            <a:ext cx="18726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Каждый товар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роходит</a:t>
            </a:r>
          </a:p>
          <a:p>
            <a:r>
              <a:rPr lang="ru-RU" sz="2000" dirty="0"/>
              <a:t>п</a:t>
            </a:r>
            <a:r>
              <a:rPr lang="ru-RU" sz="2000" dirty="0" smtClean="0"/>
              <a:t>роверку на </a:t>
            </a:r>
          </a:p>
          <a:p>
            <a:r>
              <a:rPr lang="ru-RU" sz="2000" dirty="0" smtClean="0"/>
              <a:t>безопасность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957176" y="3557099"/>
            <a:ext cx="259237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Помогаем</a:t>
            </a:r>
          </a:p>
          <a:p>
            <a:r>
              <a:rPr lang="ru-RU" sz="2000" dirty="0"/>
              <a:t>о</a:t>
            </a:r>
            <a:r>
              <a:rPr lang="ru-RU" sz="2000" dirty="0" smtClean="0"/>
              <a:t>кружающей среде,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охраняя детские </a:t>
            </a:r>
          </a:p>
          <a:p>
            <a:r>
              <a:rPr lang="ru-RU" sz="2000" dirty="0"/>
              <a:t>в</a:t>
            </a:r>
            <a:r>
              <a:rPr lang="ru-RU" sz="2000" dirty="0" smtClean="0"/>
              <a:t>ещи подальше от</a:t>
            </a:r>
          </a:p>
          <a:p>
            <a:r>
              <a:rPr lang="ru-RU" sz="2000" dirty="0"/>
              <a:t>с</a:t>
            </a:r>
            <a:r>
              <a:rPr lang="ru-RU" sz="2000" dirty="0" smtClean="0"/>
              <a:t>валок</a:t>
            </a:r>
          </a:p>
        </p:txBody>
      </p:sp>
      <p:pic>
        <p:nvPicPr>
          <p:cNvPr id="2051" name="Picture 3" descr="C:\Users\K 52\Downloads\15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14" y="1726450"/>
            <a:ext cx="3115919" cy="2077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K 52\Downloads\159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81460"/>
            <a:ext cx="3250892" cy="216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50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780928"/>
            <a:ext cx="8352928" cy="3474720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11200" dirty="0">
                <a:solidFill>
                  <a:schemeClr val="tx1"/>
                </a:solidFill>
              </a:rPr>
              <a:t>Принесите аккуратно использованную детскую одежду, обувь, игрушки, мебель и детские принадлежности</a:t>
            </a:r>
            <a:r>
              <a:rPr lang="ru-RU" sz="11200" dirty="0" smtClean="0">
                <a:solidFill>
                  <a:schemeClr val="tx1"/>
                </a:solidFill>
              </a:rPr>
              <a:t>.</a:t>
            </a:r>
            <a:endParaRPr lang="en-US" sz="1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200" dirty="0">
                <a:solidFill>
                  <a:schemeClr val="tx1"/>
                </a:solidFill>
              </a:rPr>
              <a:t>Оборудование и игрушки должны соответствовать действующим стандартам безопасности и включать в себя все детали</a:t>
            </a:r>
            <a:r>
              <a:rPr lang="ru-RU" sz="11200" dirty="0" smtClean="0">
                <a:solidFill>
                  <a:schemeClr val="tx1"/>
                </a:solidFill>
              </a:rPr>
              <a:t>.</a:t>
            </a:r>
            <a:endParaRPr lang="en-US" sz="1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1200" dirty="0">
                <a:solidFill>
                  <a:schemeClr val="tx1"/>
                </a:solidFill>
              </a:rPr>
              <a:t>Одежда должна быть аккуратно сложена или уложена в коробку, </a:t>
            </a:r>
            <a:r>
              <a:rPr lang="ru-RU" sz="11200" dirty="0" smtClean="0">
                <a:solidFill>
                  <a:schemeClr val="tx1"/>
                </a:solidFill>
              </a:rPr>
              <a:t>пакет </a:t>
            </a:r>
            <a:r>
              <a:rPr lang="ru-RU" sz="11200" dirty="0">
                <a:solidFill>
                  <a:schemeClr val="tx1"/>
                </a:solidFill>
              </a:rPr>
              <a:t>или сумку.</a:t>
            </a:r>
            <a:r>
              <a:rPr lang="ru-RU" sz="5600" dirty="0"/>
              <a:t/>
            </a:r>
            <a:br>
              <a:rPr lang="ru-RU" sz="5600" dirty="0"/>
            </a:br>
            <a:endParaRPr lang="en-US" sz="5600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188640"/>
            <a:ext cx="830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1</a:t>
            </a:r>
            <a:endParaRPr lang="ru-RU" sz="9600" dirty="0"/>
          </a:p>
        </p:txBody>
      </p:sp>
      <p:pic>
        <p:nvPicPr>
          <p:cNvPr id="4099" name="Picture 3" descr="C:\Users\K 52\Downloads\60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-243408"/>
            <a:ext cx="4718298" cy="314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253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5112568" cy="2952328"/>
          </a:xfrm>
        </p:spPr>
        <p:txBody>
          <a:bodyPr/>
          <a:lstStyle/>
          <a:p>
            <a:pPr marL="0" indent="0" algn="l">
              <a:buNone/>
            </a:pPr>
            <a:r>
              <a:rPr lang="ru-RU" sz="3700" dirty="0" smtClean="0">
                <a:solidFill>
                  <a:schemeClr val="tx1"/>
                </a:solidFill>
              </a:rPr>
              <a:t>Как вы можете</a:t>
            </a:r>
            <a:br>
              <a:rPr lang="ru-RU" sz="3700" dirty="0" smtClean="0">
                <a:solidFill>
                  <a:schemeClr val="tx1"/>
                </a:solidFill>
              </a:rPr>
            </a:br>
            <a:r>
              <a:rPr lang="ru-RU" sz="3700" dirty="0" smtClean="0">
                <a:solidFill>
                  <a:schemeClr val="tx1"/>
                </a:solidFill>
              </a:rPr>
              <a:t>продать аккуратно</a:t>
            </a:r>
            <a:br>
              <a:rPr lang="ru-RU" sz="3700" dirty="0" smtClean="0">
                <a:solidFill>
                  <a:schemeClr val="tx1"/>
                </a:solidFill>
              </a:rPr>
            </a:br>
            <a:r>
              <a:rPr lang="ru-RU" sz="3700" dirty="0" smtClean="0">
                <a:solidFill>
                  <a:schemeClr val="tx1"/>
                </a:solidFill>
              </a:rPr>
              <a:t>использованные</a:t>
            </a:r>
            <a:br>
              <a:rPr lang="ru-RU" sz="3700" dirty="0" smtClean="0">
                <a:solidFill>
                  <a:schemeClr val="tx1"/>
                </a:solidFill>
              </a:rPr>
            </a:br>
            <a:r>
              <a:rPr lang="ru-RU" sz="3700" dirty="0" smtClean="0">
                <a:solidFill>
                  <a:schemeClr val="tx1"/>
                </a:solidFill>
              </a:rPr>
              <a:t>вещи ваших детей</a:t>
            </a:r>
            <a:r>
              <a:rPr lang="en-US" sz="3700" dirty="0" smtClean="0">
                <a:solidFill>
                  <a:schemeClr val="tx1"/>
                </a:solidFill>
              </a:rPr>
              <a:t>?</a:t>
            </a:r>
            <a:endParaRPr lang="ru-RU" sz="3700" dirty="0">
              <a:solidFill>
                <a:schemeClr val="tx1"/>
              </a:solidFill>
            </a:endParaRPr>
          </a:p>
        </p:txBody>
      </p:sp>
      <p:pic>
        <p:nvPicPr>
          <p:cNvPr id="3075" name="Picture 3" descr="C:\Users\K 52\Downloads\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575" y="1628800"/>
            <a:ext cx="4502274" cy="3001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58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693550"/>
            <a:ext cx="7992888" cy="34747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Сотрудник магазина рассмотрит ваши товары и сделает предложение на основе стандартов стиля, безопасности и состояния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Будьте готовы показать свое удостоверение личности при продаже вещей, бывших в употреблении.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123890"/>
            <a:ext cx="830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2</a:t>
            </a:r>
            <a:endParaRPr lang="ru-RU" sz="9600" dirty="0"/>
          </a:p>
        </p:txBody>
      </p:sp>
      <p:pic>
        <p:nvPicPr>
          <p:cNvPr id="5122" name="Picture 2" descr="C:\Users\K 52\Downloads\5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1048"/>
            <a:ext cx="384735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91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764554"/>
            <a:ext cx="8064896" cy="201622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Если вы примете предложение, вы получите оплату наличными на месте!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71777" y="0"/>
            <a:ext cx="83067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3</a:t>
            </a:r>
            <a:endParaRPr lang="ru-RU" sz="9600" dirty="0"/>
          </a:p>
        </p:txBody>
      </p:sp>
      <p:pic>
        <p:nvPicPr>
          <p:cNvPr id="6146" name="Picture 2" descr="C:\Users\K 52\Downloads\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40968"/>
            <a:ext cx="5366370" cy="357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K 52\Downloads\3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25039">
            <a:off x="-1941969" y="2072258"/>
            <a:ext cx="85725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51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K 52\Downloads\12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932" y="-27919"/>
            <a:ext cx="4431068" cy="295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708920"/>
            <a:ext cx="8640960" cy="345638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Продажа </a:t>
            </a:r>
            <a:r>
              <a:rPr lang="ru-RU" sz="4800" dirty="0" smtClean="0">
                <a:solidFill>
                  <a:schemeClr val="tx1"/>
                </a:solidFill>
              </a:rPr>
              <a:t>вещей </a:t>
            </a:r>
            <a:r>
              <a:rPr lang="ru-RU" sz="4800" dirty="0">
                <a:solidFill>
                  <a:schemeClr val="tx1"/>
                </a:solidFill>
              </a:rPr>
              <a:t>для </a:t>
            </a:r>
            <a:r>
              <a:rPr lang="ru-RU" sz="4800" dirty="0" smtClean="0">
                <a:solidFill>
                  <a:schemeClr val="tx1"/>
                </a:solidFill>
              </a:rPr>
              <a:t>«</a:t>
            </a:r>
            <a:r>
              <a:rPr lang="ru-RU" sz="4800" dirty="0" smtClean="0">
                <a:solidFill>
                  <a:schemeClr val="tx1"/>
                </a:solidFill>
              </a:rPr>
              <a:t>Однажды </a:t>
            </a:r>
            <a:r>
              <a:rPr lang="ru-RU" sz="4800" dirty="0" smtClean="0">
                <a:solidFill>
                  <a:schemeClr val="tx1"/>
                </a:solidFill>
              </a:rPr>
              <a:t>в </a:t>
            </a:r>
            <a:r>
              <a:rPr lang="ru-RU" sz="4800" dirty="0" smtClean="0">
                <a:solidFill>
                  <a:schemeClr val="tx1"/>
                </a:solidFill>
              </a:rPr>
              <a:t>детстве» 	- </a:t>
            </a:r>
          </a:p>
          <a:p>
            <a:pPr marL="4572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наша общая выгода. </a:t>
            </a:r>
          </a:p>
          <a:p>
            <a:pPr marL="4572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Спасибо за сотрудничество.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6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 52\Downloads\21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013063"/>
            <a:ext cx="5212555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55776" y="764704"/>
            <a:ext cx="417614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/>
              <a:t>Бабицкий</a:t>
            </a:r>
            <a:r>
              <a:rPr lang="ru-RU" sz="2800" dirty="0" smtClean="0"/>
              <a:t> Егор,</a:t>
            </a:r>
          </a:p>
          <a:p>
            <a:r>
              <a:rPr lang="ru-RU" sz="2800" dirty="0" smtClean="0"/>
              <a:t>Лещенко Анна, </a:t>
            </a:r>
          </a:p>
          <a:p>
            <a:r>
              <a:rPr lang="ru-RU" sz="2800" dirty="0" err="1" smtClean="0"/>
              <a:t>Рыбчак</a:t>
            </a:r>
            <a:r>
              <a:rPr lang="ru-RU" sz="2800" dirty="0" smtClean="0"/>
              <a:t> Ульяна,</a:t>
            </a:r>
          </a:p>
          <a:p>
            <a:r>
              <a:rPr lang="ru-RU" sz="2800" dirty="0" smtClean="0"/>
              <a:t>Савельева Анастасия,</a:t>
            </a:r>
          </a:p>
          <a:p>
            <a:r>
              <a:rPr lang="ru-RU" sz="2800" dirty="0" smtClean="0"/>
              <a:t>учащиеся 9 «В» класса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65005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</TotalTime>
  <Words>231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Однажды в детстве</vt:lpstr>
      <vt:lpstr>Не ищите ничего, кроме «Однажды в детстве», франшизы детской перепродажи номер один, которая обеспечивает миллионы счастливых детей (и родителей) по всей Беларуси высококачественной детской одеждой, обувью, игрушками, оборудованием и многим другим!</vt:lpstr>
      <vt:lpstr>Наши преимущества</vt:lpstr>
      <vt:lpstr>Презентация PowerPoint</vt:lpstr>
      <vt:lpstr>Как вы можете продать аккуратно использованные вещи ваших детей?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Однажды в детстве</dc:title>
  <dc:creator>K 52</dc:creator>
  <cp:lastModifiedBy>K 52</cp:lastModifiedBy>
  <cp:revision>9</cp:revision>
  <dcterms:created xsi:type="dcterms:W3CDTF">2022-03-25T07:25:55Z</dcterms:created>
  <dcterms:modified xsi:type="dcterms:W3CDTF">2022-03-25T10:23:15Z</dcterms:modified>
</cp:coreProperties>
</file>