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0" r:id="rId5"/>
    <p:sldId id="271" r:id="rId6"/>
    <p:sldId id="272" r:id="rId7"/>
    <p:sldId id="258" r:id="rId8"/>
    <p:sldId id="273" r:id="rId9"/>
    <p:sldId id="261" r:id="rId1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517" autoAdjust="0"/>
  </p:normalViewPr>
  <p:slideViewPr>
    <p:cSldViewPr>
      <p:cViewPr>
        <p:scale>
          <a:sx n="89" d="100"/>
          <a:sy n="89" d="100"/>
        </p:scale>
        <p:origin x="618" y="6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25.03.2022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25.03.2022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6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24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100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58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25.03.2022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91F5"/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6485" y="2276872"/>
            <a:ext cx="5519887" cy="3024336"/>
          </a:xfrm>
        </p:spPr>
        <p:txBody>
          <a:bodyPr rtlCol="0">
            <a:normAutofit fontScale="90000"/>
          </a:bodyPr>
          <a:lstStyle/>
          <a:p>
            <a:r>
              <a:rPr lang="ru-RU" sz="6700" dirty="0" smtClean="0"/>
              <a:t>      </a:t>
            </a:r>
            <a:r>
              <a:rPr lang="en-US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LUDMILA</a:t>
            </a: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en-US" sz="6700" dirty="0"/>
              <a:t/>
            </a:r>
            <a:br>
              <a:rPr lang="en-US" sz="6700" dirty="0"/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твоего 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успеха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85529"/>
            <a:ext cx="4608512" cy="668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 rot="16200000">
            <a:off x="4799958" y="4757895"/>
            <a:ext cx="313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the style of your success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49">
        <p:fade/>
      </p:transition>
    </mc:Choice>
    <mc:Fallback>
      <p:transition spd="med" advTm="35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91F5"/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8185" y="5540786"/>
            <a:ext cx="6479384" cy="1066800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«Одеваться следует для той работы, которую Вы хотите получить…»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8185" y="1911042"/>
            <a:ext cx="5760640" cy="3096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Деловой </a:t>
            </a:r>
            <a:r>
              <a:rPr lang="ru-RU" dirty="0"/>
              <a:t>стиль одежды- основная идея стиля в том, чтобы одежда не отвлекала внимание от деловых качеств сотрудника. </a:t>
            </a:r>
            <a:r>
              <a:rPr lang="ru-RU" dirty="0" smtClean="0"/>
              <a:t>	Одежда </a:t>
            </a:r>
            <a:r>
              <a:rPr lang="ru-RU" dirty="0"/>
              <a:t>в деловом стиле должна быть сдержанной и элегантной, но при этом соответствовать модным тенденциям.</a:t>
            </a:r>
          </a:p>
          <a:p>
            <a:endParaRPr lang="ru-RU" dirty="0"/>
          </a:p>
        </p:txBody>
      </p:sp>
      <p:pic>
        <p:nvPicPr>
          <p:cNvPr id="1026" name="Picture 2" descr="https://mir-s3-cdn-cf.behance.net/project_modules/max_1200/d12d5419100147.562d4f393bc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844824"/>
            <a:ext cx="5976665" cy="448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299" y="546645"/>
            <a:ext cx="10524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</a:rPr>
              <a:t>Мы создаем деловые костюмы для Вас</a:t>
            </a:r>
            <a:endParaRPr lang="ru-RU" sz="4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0797" y="642292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LUDMILA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897">
        <p:fade/>
      </p:transition>
    </mc:Choice>
    <mc:Fallback>
      <p:transition spd="med" advTm="12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91F5"/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0480" y="758307"/>
            <a:ext cx="50405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/>
              <a:t>О нас говорит наше качество</a:t>
            </a:r>
            <a:br>
              <a:rPr lang="ru-RU" sz="4800" i="1" dirty="0" smtClean="0"/>
            </a:b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3632" y="1193582"/>
            <a:ext cx="342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Деловая одежда </a:t>
            </a: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на любой вкус и кошелек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9918" y="2024579"/>
            <a:ext cx="28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В ногу со временем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9290" y="2051250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Красота вне рамок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7771" y="1378247"/>
            <a:ext cx="3381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Производство Беларусь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s://ae01.alicdn.com/kf/HTB1tkSsc6gy_uJjSZKbq6xXkXXah/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8" y="2024579"/>
            <a:ext cx="3041790" cy="304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dylike.ua/f/imagecache/product/zhenskaya-odezhda/2020/yubka_svetlo-zelenaya_s_zashchip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18" y="2585798"/>
            <a:ext cx="2662204" cy="390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1b/92/8a/1b928a3d944b795cddd3e9b051dc3a8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272" r="7944" b="1877"/>
          <a:stretch/>
        </p:blipFill>
        <p:spPr bwMode="auto">
          <a:xfrm>
            <a:off x="6590027" y="2555675"/>
            <a:ext cx="2851706" cy="393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ages.wbstatic.net/big/new/14650000/14650350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6761" r="9625"/>
          <a:stretch/>
        </p:blipFill>
        <p:spPr bwMode="auto">
          <a:xfrm>
            <a:off x="9694812" y="2024844"/>
            <a:ext cx="2304256" cy="34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47459" y="651376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LUDMILA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544">
        <p:fade/>
      </p:transition>
    </mc:Choice>
    <mc:Fallback>
      <p:transition spd="med" advTm="75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91F5"/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5780" y="1556420"/>
            <a:ext cx="6209946" cy="762000"/>
          </a:xfrm>
        </p:spPr>
        <p:txBody>
          <a:bodyPr rtlCol="0">
            <a:no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Продукция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, предлагаемая нами, отличается привлекательным и современным дизайном, имеет оригинальную отделку и широкую цветовую гамму, обладает высокими потребительскими свойствами и качеством, что подтверждается сертификатами качества. </a:t>
            </a:r>
            <a:endParaRPr lang="ru-RU" sz="2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6942" y="116632"/>
            <a:ext cx="8229599" cy="10192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Нашему городу нужен стиль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avatars.mds.yandex.net/get-zen_doc/4490426/pub_605dbec725feda067b7dd95f_605dc52f301c9c43eb59355c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6983">
            <a:off x="2420740" y="3892666"/>
            <a:ext cx="4471116" cy="25101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27000"/>
              </a:schemeClr>
            </a:glow>
            <a:outerShdw dist="50800" dir="5400000" sx="142000" sy="142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4510" y="648412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LUDMILA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61445" y="3615776"/>
            <a:ext cx="4927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Предприятие стремится максимально удовлетворить запросы любого потребителя и, в перспективе, сделать покупателя постоянным клиентом. Наши покупатели - это главная ценность “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LUDMILA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". Самая важная оценка для нас - это признание потребителя.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014">
        <p:fade/>
      </p:transition>
    </mc:Choice>
    <mc:Fallback>
      <p:transition spd="med" advTm="190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91F5"/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692696"/>
            <a:ext cx="10971372" cy="10668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не только одевает,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но и открывает человека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cdn21vek.by/img/galleries/5663/452/preview_b/90407929_ikea_5d7634c2014d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1"/>
          <a:stretch/>
        </p:blipFill>
        <p:spPr bwMode="auto">
          <a:xfrm>
            <a:off x="837828" y="2060848"/>
            <a:ext cx="4464496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8508" y="2852936"/>
            <a:ext cx="361579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любовью к каждому </a:t>
            </a:r>
            <a:endParaRPr lang="en-US" sz="28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LUDMILA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6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91F5"/>
            </a:gs>
            <a:gs pos="58000">
              <a:schemeClr val="bg2">
                <a:lumMod val="40000"/>
                <a:lumOff val="60000"/>
              </a:schemeClr>
            </a:gs>
            <a:gs pos="100000">
              <a:schemeClr val="bg2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405780" y="2996952"/>
            <a:ext cx="5029200" cy="3200400"/>
          </a:xfrm>
        </p:spPr>
        <p:txBody>
          <a:bodyPr rtlCol="0"/>
          <a:lstStyle/>
          <a:p>
            <a:pPr marL="0" indent="0">
              <a:buNone/>
            </a:pPr>
            <a:r>
              <a:rPr lang="ru-RU" b="1" dirty="0"/>
              <a:t>Адрес:</a:t>
            </a:r>
          </a:p>
          <a:p>
            <a:pPr marL="0" indent="0">
              <a:buNone/>
            </a:pPr>
            <a:r>
              <a:rPr lang="ru-RU" dirty="0"/>
              <a:t>Республика Беларусь, </a:t>
            </a:r>
            <a:r>
              <a:rPr lang="ru-RU" dirty="0" smtClean="0"/>
              <a:t>222161, </a:t>
            </a:r>
            <a:r>
              <a:rPr lang="ru-RU" dirty="0"/>
              <a:t>г. </a:t>
            </a:r>
            <a:r>
              <a:rPr lang="ru-RU" dirty="0" smtClean="0"/>
              <a:t>Жодино, </a:t>
            </a:r>
            <a:r>
              <a:rPr lang="ru-RU" dirty="0"/>
              <a:t>ул. </a:t>
            </a:r>
            <a:r>
              <a:rPr lang="ru-RU" dirty="0" smtClean="0"/>
              <a:t>Школьная д.1,</a:t>
            </a:r>
            <a:r>
              <a:rPr lang="ru-RU" dirty="0"/>
              <a:t> </a:t>
            </a:r>
            <a:endParaRPr lang="ru-RU" dirty="0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96859" y="836712"/>
            <a:ext cx="5616625" cy="1728192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Наши контакты</a:t>
            </a:r>
          </a:p>
          <a:p>
            <a:pPr rtl="0"/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rtl="0"/>
            <a:endParaRPr lang="ru-RU" dirty="0" smtClean="0"/>
          </a:p>
          <a:p>
            <a:pPr rtl="0"/>
            <a:r>
              <a:rPr lang="ru-RU" sz="4400" dirty="0" smtClean="0"/>
              <a:t>ГУО «Учебно-педагогический комплекс детский сад-средняя школа № 1 </a:t>
            </a:r>
          </a:p>
          <a:p>
            <a:pPr rtl="0"/>
            <a:r>
              <a:rPr lang="ru-RU" sz="4400" dirty="0" smtClean="0"/>
              <a:t>им. П.И. Куприянова г. Жодино»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64" y="1052736"/>
            <a:ext cx="3676339" cy="4923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9868" y="646590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LUDMILA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26">
        <p:fade/>
      </p:transition>
    </mc:Choice>
    <mc:Fallback>
      <p:transition spd="med" advTm="74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schemas.openxmlformats.org/package/2006/metadata/core-properties"/>
    <ds:schemaRef ds:uri="http://purl.org/dc/terms/"/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40262f94-9f35-4ac3-9a90-690165a166b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93</TotalTime>
  <Words>234</Words>
  <Application>Microsoft Office PowerPoint</Application>
  <PresentationFormat>Произвольный</PresentationFormat>
  <Paragraphs>36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Corbel</vt:lpstr>
      <vt:lpstr>Маркетинг 16:9</vt:lpstr>
      <vt:lpstr>      LUDMILA  Стиль  твоего  успеха  </vt:lpstr>
      <vt:lpstr>«Одеваться следует для той работы, которую Вы хотите получить…» </vt:lpstr>
      <vt:lpstr>О нас говорит наше качество </vt:lpstr>
      <vt:lpstr>Нашему городу нужен стиль </vt:lpstr>
      <vt:lpstr>Одежда не только одевает,                                                но и открывает человека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LUDMILA Стиль твоего успеха</dc:title>
  <dc:creator>Пользователь Windows</dc:creator>
  <cp:lastModifiedBy>Пользователь Windows</cp:lastModifiedBy>
  <cp:revision>10</cp:revision>
  <dcterms:created xsi:type="dcterms:W3CDTF">2022-03-25T17:19:43Z</dcterms:created>
  <dcterms:modified xsi:type="dcterms:W3CDTF">2022-03-25T18:53:10Z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