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4" r:id="rId2"/>
    <p:sldId id="256" r:id="rId3"/>
    <p:sldId id="266" r:id="rId4"/>
    <p:sldId id="257" r:id="rId5"/>
    <p:sldId id="267" r:id="rId6"/>
    <p:sldId id="258" r:id="rId7"/>
    <p:sldId id="268" r:id="rId8"/>
    <p:sldId id="259" r:id="rId9"/>
    <p:sldId id="269" r:id="rId10"/>
    <p:sldId id="260" r:id="rId11"/>
    <p:sldId id="270" r:id="rId12"/>
    <p:sldId id="261" r:id="rId13"/>
    <p:sldId id="271" r:id="rId14"/>
    <p:sldId id="262" r:id="rId15"/>
    <p:sldId id="272" r:id="rId16"/>
    <p:sldId id="263" r:id="rId17"/>
    <p:sldId id="273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9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17.11.2020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17.11.2020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17.11.2020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17.11.2020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755576" y="1340768"/>
            <a:ext cx="7175351" cy="1793167"/>
          </a:xfrm>
        </p:spPr>
        <p:txBody>
          <a:bodyPr/>
          <a:lstStyle/>
          <a:p>
            <a:r>
              <a:rPr lang="ru-RU" dirty="0" smtClean="0"/>
              <a:t>Викторина «Знаешь ли ты?»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8261315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147248" cy="1162050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/>
              <a:t>Можно ли переходить улицу на жёлтый свет светофора?</a:t>
            </a:r>
            <a:endParaRPr lang="ru-RU" sz="3200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979712" y="1864026"/>
            <a:ext cx="4968552" cy="4836059"/>
          </a:xfrm>
        </p:spPr>
      </p:pic>
    </p:spTree>
    <p:extLst>
      <p:ext uri="{BB962C8B-B14F-4D97-AF65-F5344CB8AC3E}">
        <p14:creationId xmlns:p14="http://schemas.microsoft.com/office/powerpoint/2010/main" xmlns="" val="185793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3289" y="260648"/>
            <a:ext cx="6512511" cy="1296144"/>
          </a:xfrm>
        </p:spPr>
        <p:txBody>
          <a:bodyPr/>
          <a:lstStyle/>
          <a:p>
            <a:r>
              <a:rPr lang="ru-RU" sz="3200" dirty="0" smtClean="0"/>
              <a:t>Можно ли переходить улицу на жёлтый свет светофора?</a:t>
            </a:r>
            <a:endParaRPr lang="ru-RU" sz="3200" dirty="0"/>
          </a:p>
        </p:txBody>
      </p:sp>
      <p:pic>
        <p:nvPicPr>
          <p:cNvPr id="4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347864" y="3269623"/>
            <a:ext cx="3090664" cy="3008246"/>
          </a:xfrm>
        </p:spPr>
      </p:pic>
      <p:sp>
        <p:nvSpPr>
          <p:cNvPr id="5" name="Прямоугольник 4"/>
          <p:cNvSpPr/>
          <p:nvPr/>
        </p:nvSpPr>
        <p:spPr>
          <a:xfrm>
            <a:off x="755576" y="1556792"/>
            <a:ext cx="838842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/>
              <a:t>Нельзя. Жёлтый сигнал светофора означает «Внимание!» Он включается при смене сигналов светофора. Для перехода улицы надо дождаться зелёного сигнала 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147248" cy="1162050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/>
              <a:t>Как надо переходить улицу, если нет светофора?</a:t>
            </a:r>
            <a:endParaRPr lang="ru-RU" sz="3200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15616" y="1539974"/>
            <a:ext cx="6578467" cy="4933851"/>
          </a:xfrm>
        </p:spPr>
      </p:pic>
    </p:spTree>
    <p:extLst>
      <p:ext uri="{BB962C8B-B14F-4D97-AF65-F5344CB8AC3E}">
        <p14:creationId xmlns:p14="http://schemas.microsoft.com/office/powerpoint/2010/main" xmlns="" val="1632911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3289" y="260648"/>
            <a:ext cx="6512511" cy="1224136"/>
          </a:xfrm>
        </p:spPr>
        <p:txBody>
          <a:bodyPr/>
          <a:lstStyle/>
          <a:p>
            <a:pPr algn="ctr"/>
            <a:r>
              <a:rPr lang="ru-RU" sz="3200" dirty="0" smtClean="0"/>
              <a:t>Как надо переходить улицу, если нет светофора?</a:t>
            </a:r>
            <a:endParaRPr lang="ru-RU" sz="3200" dirty="0"/>
          </a:p>
        </p:txBody>
      </p:sp>
      <p:pic>
        <p:nvPicPr>
          <p:cNvPr id="4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195736" y="3356992"/>
            <a:ext cx="4392488" cy="3294366"/>
          </a:xfrm>
        </p:spPr>
      </p:pic>
      <p:sp>
        <p:nvSpPr>
          <p:cNvPr id="5" name="Прямоугольник 4"/>
          <p:cNvSpPr/>
          <p:nvPr/>
        </p:nvSpPr>
        <p:spPr>
          <a:xfrm>
            <a:off x="395536" y="1556792"/>
            <a:ext cx="806489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/>
              <a:t>Прежде чем начать переход улицы, надо сначала посмотреть налево, дойти до середины дороги, посмотреть направо и, если нет машины, закончить переход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147248" cy="122413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dirty="0" smtClean="0"/>
              <a:t>В какой последовательности расположены сигналы в </a:t>
            </a:r>
            <a:r>
              <a:rPr lang="ru-RU" sz="3200" dirty="0" err="1" smtClean="0"/>
              <a:t>трёхсекционном</a:t>
            </a:r>
            <a:r>
              <a:rPr lang="ru-RU" sz="3200" dirty="0" smtClean="0"/>
              <a:t> светофоре?</a:t>
            </a:r>
            <a:endParaRPr lang="ru-RU" sz="3200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788024" y="1645858"/>
            <a:ext cx="4176464" cy="4912819"/>
          </a:xfrm>
        </p:spPr>
      </p:pic>
    </p:spTree>
    <p:extLst>
      <p:ext uri="{BB962C8B-B14F-4D97-AF65-F5344CB8AC3E}">
        <p14:creationId xmlns:p14="http://schemas.microsoft.com/office/powerpoint/2010/main" xmlns="" val="1714036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3289" y="260648"/>
            <a:ext cx="6512511" cy="5254520"/>
          </a:xfrm>
        </p:spPr>
        <p:txBody>
          <a:bodyPr/>
          <a:lstStyle/>
          <a:p>
            <a:pPr algn="ctr"/>
            <a:r>
              <a:rPr lang="ru-RU" sz="3200" dirty="0" smtClean="0"/>
              <a:t>В какой последовательности расположены сигналы в </a:t>
            </a:r>
            <a:r>
              <a:rPr lang="ru-RU" sz="3200" dirty="0" err="1" smtClean="0"/>
              <a:t>трёхсекционном</a:t>
            </a:r>
            <a:r>
              <a:rPr lang="ru-RU" sz="3200" dirty="0" smtClean="0"/>
              <a:t> светофоре?</a:t>
            </a:r>
            <a:endParaRPr lang="ru-RU" sz="3200" dirty="0"/>
          </a:p>
        </p:txBody>
      </p:sp>
      <p:pic>
        <p:nvPicPr>
          <p:cNvPr id="4" name="Объект 4"/>
          <p:cNvPicPr>
            <a:picLocks noGrp="1" noChangeAspect="1"/>
          </p:cNvPicPr>
          <p:nvPr>
            <p:ph idx="4294967295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796136" y="3131034"/>
            <a:ext cx="3024336" cy="3557558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539552" y="1988840"/>
            <a:ext cx="799288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/>
              <a:t>Сигналы в </a:t>
            </a:r>
            <a:r>
              <a:rPr lang="ru-RU" sz="2400" dirty="0" err="1" smtClean="0"/>
              <a:t>трёхсекционном</a:t>
            </a:r>
            <a:r>
              <a:rPr lang="ru-RU" sz="2400" dirty="0" smtClean="0"/>
              <a:t> </a:t>
            </a:r>
            <a:r>
              <a:rPr lang="ru-RU" sz="2400" dirty="0" err="1" smtClean="0"/>
              <a:t>светфоре</a:t>
            </a:r>
            <a:r>
              <a:rPr lang="ru-RU" sz="2400" dirty="0" smtClean="0"/>
              <a:t> располагаются сверху вниз в последовательности: красный, жёлтый, зелёный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147248" cy="1162050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/>
              <a:t>Какие ещё пешеходные светофоры вы знаете?</a:t>
            </a:r>
            <a:endParaRPr lang="ru-RU" sz="3200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644008" y="2060848"/>
            <a:ext cx="4016375" cy="3213100"/>
          </a:xfrm>
        </p:spPr>
      </p:pic>
      <p:pic>
        <p:nvPicPr>
          <p:cNvPr id="1026" name="Picture 2" descr="C:\Users\учитель\Desktop\7077d5u-960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27584" y="1988840"/>
            <a:ext cx="2029965" cy="40324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500380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3289" y="188640"/>
            <a:ext cx="6512511" cy="1584176"/>
          </a:xfrm>
        </p:spPr>
        <p:txBody>
          <a:bodyPr/>
          <a:lstStyle/>
          <a:p>
            <a:pPr algn="ctr"/>
            <a:r>
              <a:rPr lang="ru-RU" sz="3200" dirty="0" smtClean="0"/>
              <a:t>Какие ещё пешеходные светофоры вы знаете</a:t>
            </a:r>
            <a:r>
              <a:rPr lang="ru-RU" sz="4800" dirty="0" smtClean="0"/>
              <a:t>?</a:t>
            </a:r>
            <a:endParaRPr lang="ru-RU" dirty="0"/>
          </a:p>
        </p:txBody>
      </p:sp>
      <p:pic>
        <p:nvPicPr>
          <p:cNvPr id="4" name="Picture 2" descr="C:\Users\учитель\Desktop\7077d5u-960.jpg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71600" y="2924944"/>
            <a:ext cx="2032462" cy="3749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Объект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932040" y="3212976"/>
            <a:ext cx="4016375" cy="3213100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539552" y="1628800"/>
            <a:ext cx="777686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/>
              <a:t>Светофоры, на которых изображены человечки – красный и зелёный, а также светофоры с зелёным сигналом «Идите» и красным «Стойте»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075240" cy="1162050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/>
              <a:t>Как пешеходы должны ходить по улице?</a:t>
            </a:r>
            <a:endParaRPr lang="ru-RU" sz="3200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43608" y="1597762"/>
            <a:ext cx="6984776" cy="4696658"/>
          </a:xfrm>
        </p:spPr>
      </p:pic>
    </p:spTree>
    <p:extLst>
      <p:ext uri="{BB962C8B-B14F-4D97-AF65-F5344CB8AC3E}">
        <p14:creationId xmlns:p14="http://schemas.microsoft.com/office/powerpoint/2010/main" xmlns="" val="11268663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3289" y="476672"/>
            <a:ext cx="6512511" cy="5038496"/>
          </a:xfrm>
        </p:spPr>
        <p:txBody>
          <a:bodyPr/>
          <a:lstStyle/>
          <a:p>
            <a:pPr algn="ctr"/>
            <a:r>
              <a:rPr lang="ru-RU" sz="3200" dirty="0" smtClean="0">
                <a:latin typeface="Arial Black" pitchFamily="34" charset="0"/>
              </a:rPr>
              <a:t>Как пешеходы должны ходить по улице?</a:t>
            </a:r>
            <a:endParaRPr lang="ru-RU" sz="3200" dirty="0">
              <a:latin typeface="Arial Black" pitchFamily="34" charset="0"/>
            </a:endParaRPr>
          </a:p>
        </p:txBody>
      </p:sp>
      <p:pic>
        <p:nvPicPr>
          <p:cNvPr id="4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987824" y="3573016"/>
            <a:ext cx="4032448" cy="3024336"/>
          </a:xfrm>
        </p:spPr>
      </p:pic>
      <p:sp>
        <p:nvSpPr>
          <p:cNvPr id="5" name="Прямоугольник 4"/>
          <p:cNvSpPr/>
          <p:nvPr/>
        </p:nvSpPr>
        <p:spPr>
          <a:xfrm>
            <a:off x="971600" y="1988840"/>
            <a:ext cx="712879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/>
              <a:t>Пешеходы должны ходить только по тротуару, так как проезжая часть улицы предназначена для транспорта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075240" cy="1162050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/>
              <a:t>Какой стороны тротуара должны придерживаться пешеходы?</a:t>
            </a:r>
            <a:endParaRPr lang="ru-RU" sz="3200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71371" y="1844825"/>
            <a:ext cx="6957013" cy="4495220"/>
          </a:xfrm>
        </p:spPr>
      </p:pic>
    </p:spTree>
    <p:extLst>
      <p:ext uri="{BB962C8B-B14F-4D97-AF65-F5344CB8AC3E}">
        <p14:creationId xmlns:p14="http://schemas.microsoft.com/office/powerpoint/2010/main" xmlns="" val="1827467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9" y="332656"/>
            <a:ext cx="7622232" cy="1656184"/>
          </a:xfrm>
        </p:spPr>
        <p:txBody>
          <a:bodyPr/>
          <a:lstStyle/>
          <a:p>
            <a:pPr algn="ctr"/>
            <a:r>
              <a:rPr lang="ru-RU" sz="3200" dirty="0" smtClean="0"/>
              <a:t>Какой стороны тротуара должны придерживаться пешеходы</a:t>
            </a:r>
            <a:endParaRPr lang="ru-RU" sz="3200" dirty="0"/>
          </a:p>
        </p:txBody>
      </p:sp>
      <p:pic>
        <p:nvPicPr>
          <p:cNvPr id="4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987824" y="2996952"/>
            <a:ext cx="3324352" cy="3118242"/>
          </a:xfrm>
        </p:spPr>
      </p:pic>
      <p:sp>
        <p:nvSpPr>
          <p:cNvPr id="5" name="Прямоугольник 4"/>
          <p:cNvSpPr/>
          <p:nvPr/>
        </p:nvSpPr>
        <p:spPr>
          <a:xfrm>
            <a:off x="899592" y="1916832"/>
            <a:ext cx="7200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/>
              <a:t>Пешеходы должны придерживаться правой стороны тротуара, чтобы не мешать идущим навстречу людям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19256" cy="1162050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/>
              <a:t>Можно ли переходить улицу наискосок?</a:t>
            </a:r>
            <a:endParaRPr lang="ru-RU" sz="3200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99592" y="1463402"/>
            <a:ext cx="7128792" cy="5020277"/>
          </a:xfrm>
        </p:spPr>
      </p:pic>
    </p:spTree>
    <p:extLst>
      <p:ext uri="{BB962C8B-B14F-4D97-AF65-F5344CB8AC3E}">
        <p14:creationId xmlns:p14="http://schemas.microsoft.com/office/powerpoint/2010/main" xmlns="" val="2757197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3289" y="332656"/>
            <a:ext cx="6512511" cy="1296144"/>
          </a:xfrm>
        </p:spPr>
        <p:txBody>
          <a:bodyPr/>
          <a:lstStyle/>
          <a:p>
            <a:pPr algn="ctr"/>
            <a:r>
              <a:rPr lang="ru-RU" sz="3200" dirty="0" smtClean="0"/>
              <a:t>Можно ли переходить улицу наискосок?</a:t>
            </a:r>
            <a:endParaRPr lang="ru-RU" sz="3200" dirty="0"/>
          </a:p>
        </p:txBody>
      </p:sp>
      <p:pic>
        <p:nvPicPr>
          <p:cNvPr id="4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43608" y="2613586"/>
            <a:ext cx="7140869" cy="3963874"/>
          </a:xfrm>
        </p:spPr>
      </p:pic>
      <p:sp>
        <p:nvSpPr>
          <p:cNvPr id="5" name="Прямоугольник 4"/>
          <p:cNvSpPr/>
          <p:nvPr/>
        </p:nvSpPr>
        <p:spPr>
          <a:xfrm>
            <a:off x="467544" y="1556792"/>
            <a:ext cx="799288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/>
              <a:t>Нельзя. Улицу надо переходить прямо, так как это уменьшает время пребывания на проезжей части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147248" cy="1162050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/>
              <a:t>Почему нельзя устраивать игры на проезжей части?</a:t>
            </a:r>
            <a:endParaRPr lang="ru-RU" sz="3200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907704" y="1301194"/>
            <a:ext cx="5328592" cy="5157162"/>
          </a:xfrm>
        </p:spPr>
      </p:pic>
    </p:spTree>
    <p:extLst>
      <p:ext uri="{BB962C8B-B14F-4D97-AF65-F5344CB8AC3E}">
        <p14:creationId xmlns:p14="http://schemas.microsoft.com/office/powerpoint/2010/main" xmlns="" val="2800842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332656"/>
            <a:ext cx="7190185" cy="1224136"/>
          </a:xfrm>
        </p:spPr>
        <p:txBody>
          <a:bodyPr/>
          <a:lstStyle/>
          <a:p>
            <a:pPr algn="ctr"/>
            <a:r>
              <a:rPr lang="ru-RU" sz="3200" dirty="0" smtClean="0"/>
              <a:t>Почему нельзя устраивать игры на проезжей части?</a:t>
            </a:r>
            <a:endParaRPr lang="ru-RU" sz="3200" dirty="0"/>
          </a:p>
        </p:txBody>
      </p:sp>
      <p:pic>
        <p:nvPicPr>
          <p:cNvPr id="4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198368" y="3356992"/>
            <a:ext cx="4481226" cy="3024336"/>
          </a:xfrm>
        </p:spPr>
      </p:pic>
      <p:sp>
        <p:nvSpPr>
          <p:cNvPr id="5" name="Прямоугольник 4"/>
          <p:cNvSpPr/>
          <p:nvPr/>
        </p:nvSpPr>
        <p:spPr>
          <a:xfrm>
            <a:off x="755576" y="1772816"/>
            <a:ext cx="784887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/>
              <a:t>Игры на проезжей части улицы мешают движению транспорта, а главное – дети, увлёкшись игрой, могут попасть под колёса машин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123</TotalTime>
  <Words>284</Words>
  <Application>Microsoft Office PowerPoint</Application>
  <PresentationFormat>Экран (4:3)</PresentationFormat>
  <Paragraphs>25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Воздушный поток</vt:lpstr>
      <vt:lpstr>Викторина «Знаешь ли ты?»</vt:lpstr>
      <vt:lpstr>Как пешеходы должны ходить по улице?</vt:lpstr>
      <vt:lpstr>Как пешеходы должны ходить по улице?</vt:lpstr>
      <vt:lpstr>Какой стороны тротуара должны придерживаться пешеходы?</vt:lpstr>
      <vt:lpstr>Какой стороны тротуара должны придерживаться пешеходы</vt:lpstr>
      <vt:lpstr>Можно ли переходить улицу наискосок?</vt:lpstr>
      <vt:lpstr>Можно ли переходить улицу наискосок?</vt:lpstr>
      <vt:lpstr>Почему нельзя устраивать игры на проезжей части?</vt:lpstr>
      <vt:lpstr>Почему нельзя устраивать игры на проезжей части?</vt:lpstr>
      <vt:lpstr>Можно ли переходить улицу на жёлтый свет светофора?</vt:lpstr>
      <vt:lpstr>Можно ли переходить улицу на жёлтый свет светофора?</vt:lpstr>
      <vt:lpstr>Как надо переходить улицу, если нет светофора?</vt:lpstr>
      <vt:lpstr>Как надо переходить улицу, если нет светофора?</vt:lpstr>
      <vt:lpstr>В какой последовательности расположены сигналы в трёхсекционном светофоре?</vt:lpstr>
      <vt:lpstr>В какой последовательности расположены сигналы в трёхсекционном светофоре?</vt:lpstr>
      <vt:lpstr>Какие ещё пешеходные светофоры вы знаете?</vt:lpstr>
      <vt:lpstr>Какие ещё пешеходные светофоры вы знаете?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Как пешеходы должны ходить по улице?</dc:title>
  <dc:creator>учитель</dc:creator>
  <cp:lastModifiedBy>Admin</cp:lastModifiedBy>
  <cp:revision>26</cp:revision>
  <dcterms:created xsi:type="dcterms:W3CDTF">2014-01-28T06:37:28Z</dcterms:created>
  <dcterms:modified xsi:type="dcterms:W3CDTF">2020-11-17T13:39:14Z</dcterms:modified>
</cp:coreProperties>
</file>