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ГУДО «Центр творчества туризма и экскурсий детей и молодежи </a:t>
            </a:r>
            <a:br>
              <a:rPr lang="ru-RU" sz="2000" dirty="0" smtClean="0"/>
            </a:br>
            <a:r>
              <a:rPr lang="ru-RU" sz="2000" dirty="0" smtClean="0"/>
              <a:t>г. Жодино»</a:t>
            </a:r>
            <a:br>
              <a:rPr lang="ru-RU" sz="2000" dirty="0" smtClean="0"/>
            </a:br>
            <a:r>
              <a:rPr lang="ru-RU" sz="3200" dirty="0" smtClean="0"/>
              <a:t>филиал «ТехноАрт»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100140"/>
            <a:ext cx="8763000" cy="43768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Объединение по интересам </a:t>
            </a:r>
          </a:p>
          <a:p>
            <a:r>
              <a:rPr lang="ru-RU" sz="11500" dirty="0" smtClean="0">
                <a:solidFill>
                  <a:srgbClr val="FF0000"/>
                </a:solidFill>
              </a:rPr>
              <a:t>«</a:t>
            </a:r>
            <a:r>
              <a:rPr lang="ru-RU" sz="11500" b="1" i="1" dirty="0" smtClean="0">
                <a:solidFill>
                  <a:srgbClr val="FF0000"/>
                </a:solidFill>
              </a:rPr>
              <a:t>Робототехника</a:t>
            </a:r>
            <a:r>
              <a:rPr lang="ru-RU" sz="11500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7300" dirty="0" smtClean="0">
                <a:solidFill>
                  <a:srgbClr val="FF0000"/>
                </a:solidFill>
              </a:rPr>
              <a:t>Педагог</a:t>
            </a:r>
          </a:p>
          <a:p>
            <a:r>
              <a:rPr lang="ru-RU" sz="7300" dirty="0" smtClean="0">
                <a:solidFill>
                  <a:srgbClr val="FF0000"/>
                </a:solidFill>
              </a:rPr>
              <a:t>Герасимович Ольга Егоровна </a:t>
            </a:r>
            <a:endParaRPr lang="ru-RU" sz="7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8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УМК 2020\Фото для стенда 2019\Таланты 21 века сборнная Минской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7134681" cy="612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7620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Участие в  составе сборной команды Минской области в  союзном конкурсе</a:t>
            </a:r>
          </a:p>
          <a:p>
            <a:pPr algn="ctr"/>
            <a:r>
              <a:rPr lang="ru-RU" sz="2000" b="1" i="1" dirty="0" smtClean="0"/>
              <a:t>«Таланты 21 века»</a:t>
            </a:r>
            <a:endParaRPr lang="ru-RU" sz="2000" b="1" i="1" dirty="0"/>
          </a:p>
        </p:txBody>
      </p:sp>
    </p:spTree>
  </p:cSld>
  <p:clrMapOvr>
    <a:masterClrMapping/>
  </p:clrMapOvr>
  <p:transition advTm="54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УМК 2020\Фото для стенда 2019\Шагох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60000" cy="6120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</p:pic>
      <p:sp>
        <p:nvSpPr>
          <p:cNvPr id="3" name="TextBox 2"/>
          <p:cNvSpPr txBox="1"/>
          <p:nvPr/>
        </p:nvSpPr>
        <p:spPr>
          <a:xfrm>
            <a:off x="1066800" y="533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Роботизированная модель, созданная на занятиях</a:t>
            </a:r>
          </a:p>
          <a:p>
            <a:pPr algn="ctr"/>
            <a:r>
              <a:rPr lang="ru-RU" dirty="0" smtClean="0"/>
              <a:t> «Робот Шагоход»</a:t>
            </a:r>
            <a:endParaRPr lang="ru-RU" dirty="0"/>
          </a:p>
        </p:txBody>
      </p:sp>
    </p:spTree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Проект 2020копия с флеш\IMG_09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516000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38400" y="609600"/>
            <a:ext cx="428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Учебные занятия по робототехнике 6+</a:t>
            </a:r>
          </a:p>
        </p:txBody>
      </p:sp>
    </p:spTree>
    <p:extLst>
      <p:ext uri="{BB962C8B-B14F-4D97-AF65-F5344CB8AC3E}">
        <p14:creationId xmlns:p14="http://schemas.microsoft.com/office/powerpoint/2010/main" xmlns="" val="23897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УМК 2020\Фото для стенда 2019\3 Секунды до старта бо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575618" cy="612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71600" y="457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Участие в международных Соревнованиях по робоспорту</a:t>
            </a:r>
            <a:endParaRPr lang="ru-RU" sz="2000" b="1" i="1" dirty="0"/>
          </a:p>
        </p:txBody>
      </p:sp>
    </p:spTree>
  </p:cSld>
  <p:clrMapOvr>
    <a:masterClrMapping/>
  </p:clrMapOvr>
  <p:transition advTm="472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УМК 2020\Фото для стенда 2019\6 Захватывающий товарищеский б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200000" cy="64419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457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Участие в международных Соревнованиях по робоспорту</a:t>
            </a:r>
            <a:endParaRPr lang="ru-RU" sz="2000" b="1" i="1" dirty="0"/>
          </a:p>
        </p:txBody>
      </p:sp>
    </p:spTree>
  </p:cSld>
  <p:clrMapOvr>
    <a:masterClrMapping/>
  </p:clrMapOvr>
  <p:transition advTm="363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УМК 2020\Фото для стенда 2019\9 Выставка Лего-Техно Творче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840000" cy="64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24618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Участие в международных Соревнованиях</a:t>
            </a:r>
            <a:endParaRPr lang="ru-RU" sz="2000" b="1" i="1" dirty="0"/>
          </a:p>
        </p:txBody>
      </p:sp>
    </p:spTree>
  </p:cSld>
  <p:clrMapOvr>
    <a:masterClrMapping/>
  </p:clrMapOvr>
  <p:transition advTm="446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УМК 2020\Фото для стенда 2019\Инновационное творче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300" y="304800"/>
            <a:ext cx="8160000" cy="612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762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Участие в республиканском конкурсе </a:t>
            </a:r>
          </a:p>
          <a:p>
            <a:pPr algn="ctr"/>
            <a:r>
              <a:rPr lang="ru-RU" sz="2000" b="1" i="1" dirty="0" smtClean="0"/>
              <a:t>«ТехноИнтеллект»</a:t>
            </a:r>
            <a:endParaRPr lang="ru-RU" sz="2000" b="1" i="1" dirty="0"/>
          </a:p>
        </p:txBody>
      </p:sp>
    </p:spTree>
  </p:cSld>
  <p:clrMapOvr>
    <a:masterClrMapping/>
  </p:clrMapOvr>
  <p:transition advTm="466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УМК 2020\Фото для стенда 2019\РобоДрайв ТехноА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7000"/>
            <a:ext cx="4590000" cy="612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38400" y="609600"/>
            <a:ext cx="428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Учебные занятия по робототехнике 6+</a:t>
            </a:r>
          </a:p>
        </p:txBody>
      </p:sp>
    </p:spTree>
  </p:cSld>
  <p:clrMapOvr>
    <a:masterClrMapping/>
  </p:clrMapOvr>
  <p:transition advTm="510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УМК 2020\Фото для стенда 2019\Робот манипулят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408" y="357000"/>
            <a:ext cx="7410992" cy="612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66800" y="533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Роботизированная модель, созданная на занятиях</a:t>
            </a:r>
          </a:p>
          <a:p>
            <a:pPr algn="ctr"/>
            <a:r>
              <a:rPr lang="ru-RU" dirty="0" smtClean="0"/>
              <a:t> «Робот-погрузчик»</a:t>
            </a:r>
            <a:endParaRPr lang="ru-RU" dirty="0"/>
          </a:p>
        </p:txBody>
      </p:sp>
    </p:spTree>
  </p:cSld>
  <p:clrMapOvr>
    <a:masterClrMapping/>
  </p:clrMapOvr>
  <p:transition advTm="413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" t="4655" r="13333" b="4563"/>
          <a:stretch/>
        </p:blipFill>
        <p:spPr>
          <a:xfrm>
            <a:off x="609600" y="457200"/>
            <a:ext cx="76200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33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Роботизированная модель, созданная на занятиях</a:t>
            </a:r>
          </a:p>
          <a:p>
            <a:pPr algn="ctr"/>
            <a:r>
              <a:rPr lang="ru-RU" dirty="0" smtClean="0"/>
              <a:t> «БЕЛАЗ-</a:t>
            </a:r>
            <a:r>
              <a:rPr lang="ru-RU" dirty="0" err="1" smtClean="0"/>
              <a:t>беспилотник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4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УМК 2020\Фото для стенда 2019\РобоФест 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93719" cy="612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457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Участие в международных Соревнованиях по робоспорту</a:t>
            </a:r>
            <a:endParaRPr lang="ru-RU" sz="2000" b="1" i="1" dirty="0"/>
          </a:p>
        </p:txBody>
      </p:sp>
    </p:spTree>
  </p:cSld>
  <p:clrMapOvr>
    <a:masterClrMapping/>
  </p:clrMapOvr>
  <p:transition advTm="469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107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ГУДО «Центр творчества туризма и экскурсий детей и молодежи  г. Жодино» филиал «ТехноАрт»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2020-08-11T07:11:59Z</dcterms:created>
  <dcterms:modified xsi:type="dcterms:W3CDTF">2020-10-19T14:26:49Z</dcterms:modified>
</cp:coreProperties>
</file>