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9" r:id="rId3"/>
    <p:sldId id="265" r:id="rId4"/>
    <p:sldId id="282" r:id="rId5"/>
    <p:sldId id="266" r:id="rId6"/>
    <p:sldId id="291" r:id="rId7"/>
    <p:sldId id="292" r:id="rId8"/>
    <p:sldId id="293" r:id="rId9"/>
    <p:sldId id="294" r:id="rId10"/>
    <p:sldId id="271" r:id="rId11"/>
    <p:sldId id="270" r:id="rId12"/>
    <p:sldId id="269" r:id="rId13"/>
    <p:sldId id="273" r:id="rId14"/>
    <p:sldId id="281" r:id="rId15"/>
    <p:sldId id="299" r:id="rId16"/>
    <p:sldId id="280" r:id="rId17"/>
    <p:sldId id="290" r:id="rId18"/>
    <p:sldId id="2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7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5C17B-6D66-4F3D-914C-724F10B0FB57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4412C78-16CA-4383-B096-22101A22D84E}">
      <dgm:prSet phldrT="[Текст]"/>
      <dgm:spPr/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Профессиональное просвещение</a:t>
          </a:r>
          <a:endParaRPr lang="ru-RU" dirty="0"/>
        </a:p>
      </dgm:t>
    </dgm:pt>
    <dgm:pt modelId="{2DF98F16-9597-430A-AE51-B920DF7577CC}" type="parTrans" cxnId="{84C3A75E-4EA0-4678-93EC-B3D09095CCE9}">
      <dgm:prSet/>
      <dgm:spPr/>
      <dgm:t>
        <a:bodyPr/>
        <a:lstStyle/>
        <a:p>
          <a:endParaRPr lang="ru-RU"/>
        </a:p>
      </dgm:t>
    </dgm:pt>
    <dgm:pt modelId="{20C2E911-A7F1-4BC0-A7A3-F860E2A23553}" type="sibTrans" cxnId="{84C3A75E-4EA0-4678-93EC-B3D09095CCE9}">
      <dgm:prSet/>
      <dgm:spPr/>
      <dgm:t>
        <a:bodyPr/>
        <a:lstStyle/>
        <a:p>
          <a:endParaRPr lang="ru-RU"/>
        </a:p>
      </dgm:t>
    </dgm:pt>
    <dgm:pt modelId="{BEC0F664-992A-4BEF-A0E0-91DE642149C4}">
      <dgm:prSet/>
      <dgm:spPr/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Профессиональная адаптация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1C207C6-F922-43A1-ADC8-62E649DBA1BC}" type="parTrans" cxnId="{9C169836-94D1-42EC-A1EF-47535F16D64E}">
      <dgm:prSet/>
      <dgm:spPr/>
      <dgm:t>
        <a:bodyPr/>
        <a:lstStyle/>
        <a:p>
          <a:endParaRPr lang="ru-RU"/>
        </a:p>
      </dgm:t>
    </dgm:pt>
    <dgm:pt modelId="{99B01CAC-2A07-4E11-9D9E-A79F52EB814C}" type="sibTrans" cxnId="{9C169836-94D1-42EC-A1EF-47535F16D64E}">
      <dgm:prSet/>
      <dgm:spPr/>
      <dgm:t>
        <a:bodyPr/>
        <a:lstStyle/>
        <a:p>
          <a:endParaRPr lang="ru-RU"/>
        </a:p>
      </dgm:t>
    </dgm:pt>
    <dgm:pt modelId="{0949CE9E-235E-43AD-B27C-BEB6152995E5}">
      <dgm:prSet/>
      <dgm:spPr/>
      <dgm:t>
        <a:bodyPr/>
        <a:lstStyle/>
        <a:p>
          <a:r>
            <a:rPr lang="ru-RU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Профессиональная диагностика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2AEBED-CC74-43F6-83BF-F47109AC2EAC}" type="parTrans" cxnId="{50C4A2B2-89B6-44E3-9F83-E665B5C39E34}">
      <dgm:prSet/>
      <dgm:spPr/>
      <dgm:t>
        <a:bodyPr/>
        <a:lstStyle/>
        <a:p>
          <a:endParaRPr lang="ru-RU"/>
        </a:p>
      </dgm:t>
    </dgm:pt>
    <dgm:pt modelId="{EB3AEC2F-E3C0-4647-B6E5-C0B30AE68AEF}" type="sibTrans" cxnId="{50C4A2B2-89B6-44E3-9F83-E665B5C39E34}">
      <dgm:prSet/>
      <dgm:spPr/>
      <dgm:t>
        <a:bodyPr/>
        <a:lstStyle/>
        <a:p>
          <a:endParaRPr lang="ru-RU"/>
        </a:p>
      </dgm:t>
    </dgm:pt>
    <dgm:pt modelId="{E7D8364E-6748-4893-973C-26D4D4FF6504}">
      <dgm:prSet/>
      <dgm:spPr/>
      <dgm:t>
        <a:bodyPr/>
        <a:lstStyle/>
        <a:p>
          <a:r>
            <a:rPr lang="ru-RU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Профессиональный отбор</a:t>
          </a:r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ED82425-2C33-47B4-87F9-7C811DCFB6C4}" type="parTrans" cxnId="{431934AC-16B0-452C-8535-CD04A70113F8}">
      <dgm:prSet/>
      <dgm:spPr/>
      <dgm:t>
        <a:bodyPr/>
        <a:lstStyle/>
        <a:p>
          <a:endParaRPr lang="ru-RU"/>
        </a:p>
      </dgm:t>
    </dgm:pt>
    <dgm:pt modelId="{C5582FD3-7DA7-4BF8-85F6-D08BDE9DA841}" type="sibTrans" cxnId="{431934AC-16B0-452C-8535-CD04A70113F8}">
      <dgm:prSet/>
      <dgm:spPr/>
      <dgm:t>
        <a:bodyPr/>
        <a:lstStyle/>
        <a:p>
          <a:endParaRPr lang="ru-RU"/>
        </a:p>
      </dgm:t>
    </dgm:pt>
    <dgm:pt modelId="{E45D6AD3-AC38-4618-AA8E-15C5A06E39FB}">
      <dgm:prSet/>
      <dgm:spPr/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Профессиональная консультация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B27BD14-D2E1-4A43-85EF-35E55C578FA0}" type="sibTrans" cxnId="{06A05D38-9DA6-4ADA-AB81-C0F686541CE9}">
      <dgm:prSet/>
      <dgm:spPr/>
      <dgm:t>
        <a:bodyPr/>
        <a:lstStyle/>
        <a:p>
          <a:endParaRPr lang="ru-RU"/>
        </a:p>
      </dgm:t>
    </dgm:pt>
    <dgm:pt modelId="{4C4DAE98-6123-44A7-9149-796CDBD9C534}" type="parTrans" cxnId="{06A05D38-9DA6-4ADA-AB81-C0F686541CE9}">
      <dgm:prSet/>
      <dgm:spPr/>
      <dgm:t>
        <a:bodyPr/>
        <a:lstStyle/>
        <a:p>
          <a:endParaRPr lang="ru-RU"/>
        </a:p>
      </dgm:t>
    </dgm:pt>
    <dgm:pt modelId="{FD352751-5416-482A-9656-CD5BDF7D2A28}" type="pres">
      <dgm:prSet presAssocID="{0B15C17B-6D66-4F3D-914C-724F10B0FB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75A7B-6B0F-48AD-B222-C5A0AA3FDAD1}" type="pres">
      <dgm:prSet presAssocID="{0B15C17B-6D66-4F3D-914C-724F10B0FB57}" presName="cycle" presStyleCnt="0"/>
      <dgm:spPr/>
    </dgm:pt>
    <dgm:pt modelId="{C9C4E053-E420-417B-8C3E-B77B02637FAE}" type="pres">
      <dgm:prSet presAssocID="{34412C78-16CA-4383-B096-22101A22D84E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8D61E-A556-4233-8947-92CF4908B39C}" type="pres">
      <dgm:prSet presAssocID="{20C2E911-A7F1-4BC0-A7A3-F860E2A23553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012B047-91B5-4791-9D12-651B827F40DF}" type="pres">
      <dgm:prSet presAssocID="{0949CE9E-235E-43AD-B27C-BEB6152995E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CCD6F-5EFC-48A6-89F1-08B304D6C9FA}" type="pres">
      <dgm:prSet presAssocID="{E45D6AD3-AC38-4618-AA8E-15C5A06E39FB}" presName="nodeFollowingNodes" presStyleLbl="node1" presStyleIdx="2" presStyleCnt="5" custRadScaleRad="101761" custRadScaleInc="1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23706-92C6-45EC-A6F4-05B02B9F393C}" type="pres">
      <dgm:prSet presAssocID="{E7D8364E-6748-4893-973C-26D4D4FF6504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FF9F6-6A4F-427A-8C30-66C55FEC7DF5}" type="pres">
      <dgm:prSet presAssocID="{BEC0F664-992A-4BEF-A0E0-91DE642149C4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054DD2-30CE-41DB-B59E-B48C2A10DFBF}" type="presOf" srcId="{34412C78-16CA-4383-B096-22101A22D84E}" destId="{C9C4E053-E420-417B-8C3E-B77B02637FAE}" srcOrd="0" destOrd="0" presId="urn:microsoft.com/office/officeart/2005/8/layout/cycle3"/>
    <dgm:cxn modelId="{84C3A75E-4EA0-4678-93EC-B3D09095CCE9}" srcId="{0B15C17B-6D66-4F3D-914C-724F10B0FB57}" destId="{34412C78-16CA-4383-B096-22101A22D84E}" srcOrd="0" destOrd="0" parTransId="{2DF98F16-9597-430A-AE51-B920DF7577CC}" sibTransId="{20C2E911-A7F1-4BC0-A7A3-F860E2A23553}"/>
    <dgm:cxn modelId="{06A05D38-9DA6-4ADA-AB81-C0F686541CE9}" srcId="{0B15C17B-6D66-4F3D-914C-724F10B0FB57}" destId="{E45D6AD3-AC38-4618-AA8E-15C5A06E39FB}" srcOrd="2" destOrd="0" parTransId="{4C4DAE98-6123-44A7-9149-796CDBD9C534}" sibTransId="{CB27BD14-D2E1-4A43-85EF-35E55C578FA0}"/>
    <dgm:cxn modelId="{2FC25E2C-EB43-486A-BF81-73E644141E34}" type="presOf" srcId="{20C2E911-A7F1-4BC0-A7A3-F860E2A23553}" destId="{6B58D61E-A556-4233-8947-92CF4908B39C}" srcOrd="0" destOrd="0" presId="urn:microsoft.com/office/officeart/2005/8/layout/cycle3"/>
    <dgm:cxn modelId="{0106A6FF-7D49-4C0A-B56C-BE53E2EFA9FD}" type="presOf" srcId="{0B15C17B-6D66-4F3D-914C-724F10B0FB57}" destId="{FD352751-5416-482A-9656-CD5BDF7D2A28}" srcOrd="0" destOrd="0" presId="urn:microsoft.com/office/officeart/2005/8/layout/cycle3"/>
    <dgm:cxn modelId="{50C4A2B2-89B6-44E3-9F83-E665B5C39E34}" srcId="{0B15C17B-6D66-4F3D-914C-724F10B0FB57}" destId="{0949CE9E-235E-43AD-B27C-BEB6152995E5}" srcOrd="1" destOrd="0" parTransId="{6B2AEBED-CC74-43F6-83BF-F47109AC2EAC}" sibTransId="{EB3AEC2F-E3C0-4647-B6E5-C0B30AE68AEF}"/>
    <dgm:cxn modelId="{EE87686D-98E0-4A80-B65F-C434E364B35C}" type="presOf" srcId="{E45D6AD3-AC38-4618-AA8E-15C5A06E39FB}" destId="{9D3CCD6F-5EFC-48A6-89F1-08B304D6C9FA}" srcOrd="0" destOrd="0" presId="urn:microsoft.com/office/officeart/2005/8/layout/cycle3"/>
    <dgm:cxn modelId="{FE2DD083-EA46-467D-91D1-C8BFDA4D4892}" type="presOf" srcId="{E7D8364E-6748-4893-973C-26D4D4FF6504}" destId="{78E23706-92C6-45EC-A6F4-05B02B9F393C}" srcOrd="0" destOrd="0" presId="urn:microsoft.com/office/officeart/2005/8/layout/cycle3"/>
    <dgm:cxn modelId="{388F029A-B02A-491B-8AB6-52C7B799345D}" type="presOf" srcId="{0949CE9E-235E-43AD-B27C-BEB6152995E5}" destId="{0012B047-91B5-4791-9D12-651B827F40DF}" srcOrd="0" destOrd="0" presId="urn:microsoft.com/office/officeart/2005/8/layout/cycle3"/>
    <dgm:cxn modelId="{431934AC-16B0-452C-8535-CD04A70113F8}" srcId="{0B15C17B-6D66-4F3D-914C-724F10B0FB57}" destId="{E7D8364E-6748-4893-973C-26D4D4FF6504}" srcOrd="3" destOrd="0" parTransId="{BED82425-2C33-47B4-87F9-7C811DCFB6C4}" sibTransId="{C5582FD3-7DA7-4BF8-85F6-D08BDE9DA841}"/>
    <dgm:cxn modelId="{A0D8747C-72C5-46B7-B181-0C81EC16CFB4}" type="presOf" srcId="{BEC0F664-992A-4BEF-A0E0-91DE642149C4}" destId="{637FF9F6-6A4F-427A-8C30-66C55FEC7DF5}" srcOrd="0" destOrd="0" presId="urn:microsoft.com/office/officeart/2005/8/layout/cycle3"/>
    <dgm:cxn modelId="{9C169836-94D1-42EC-A1EF-47535F16D64E}" srcId="{0B15C17B-6D66-4F3D-914C-724F10B0FB57}" destId="{BEC0F664-992A-4BEF-A0E0-91DE642149C4}" srcOrd="4" destOrd="0" parTransId="{A1C207C6-F922-43A1-ADC8-62E649DBA1BC}" sibTransId="{99B01CAC-2A07-4E11-9D9E-A79F52EB814C}"/>
    <dgm:cxn modelId="{260E0108-7977-488B-8D94-1D4B392B3A3A}" type="presParOf" srcId="{FD352751-5416-482A-9656-CD5BDF7D2A28}" destId="{3DE75A7B-6B0F-48AD-B222-C5A0AA3FDAD1}" srcOrd="0" destOrd="0" presId="urn:microsoft.com/office/officeart/2005/8/layout/cycle3"/>
    <dgm:cxn modelId="{06231616-A0F8-49DF-8156-2CB489115AB8}" type="presParOf" srcId="{3DE75A7B-6B0F-48AD-B222-C5A0AA3FDAD1}" destId="{C9C4E053-E420-417B-8C3E-B77B02637FAE}" srcOrd="0" destOrd="0" presId="urn:microsoft.com/office/officeart/2005/8/layout/cycle3"/>
    <dgm:cxn modelId="{3E213EC6-79F8-443D-93B9-65685C5DE34E}" type="presParOf" srcId="{3DE75A7B-6B0F-48AD-B222-C5A0AA3FDAD1}" destId="{6B58D61E-A556-4233-8947-92CF4908B39C}" srcOrd="1" destOrd="0" presId="urn:microsoft.com/office/officeart/2005/8/layout/cycle3"/>
    <dgm:cxn modelId="{ACDD1896-EB52-4C24-9700-B236FA6BD2DE}" type="presParOf" srcId="{3DE75A7B-6B0F-48AD-B222-C5A0AA3FDAD1}" destId="{0012B047-91B5-4791-9D12-651B827F40DF}" srcOrd="2" destOrd="0" presId="urn:microsoft.com/office/officeart/2005/8/layout/cycle3"/>
    <dgm:cxn modelId="{5817BB63-5197-4712-A7DA-F554A12A64E1}" type="presParOf" srcId="{3DE75A7B-6B0F-48AD-B222-C5A0AA3FDAD1}" destId="{9D3CCD6F-5EFC-48A6-89F1-08B304D6C9FA}" srcOrd="3" destOrd="0" presId="urn:microsoft.com/office/officeart/2005/8/layout/cycle3"/>
    <dgm:cxn modelId="{81D9E2D1-1A48-49C8-8134-87EAAE219DCF}" type="presParOf" srcId="{3DE75A7B-6B0F-48AD-B222-C5A0AA3FDAD1}" destId="{78E23706-92C6-45EC-A6F4-05B02B9F393C}" srcOrd="4" destOrd="0" presId="urn:microsoft.com/office/officeart/2005/8/layout/cycle3"/>
    <dgm:cxn modelId="{F1A1B94B-A45D-41E1-8896-F2F7A7FA193A}" type="presParOf" srcId="{3DE75A7B-6B0F-48AD-B222-C5A0AA3FDAD1}" destId="{637FF9F6-6A4F-427A-8C30-66C55FEC7DF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03C0E1-FADD-48CB-BC94-2ACDD5443EA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1FF90B9-CB34-4408-8177-D98B6EF1071C}">
      <dgm:prSet phldrT="[Текст]" custT="1"/>
      <dgm:spPr/>
      <dgm:t>
        <a:bodyPr/>
        <a:lstStyle/>
        <a:p>
          <a:endParaRPr lang="ru-RU" sz="3200" dirty="0" smtClean="0">
            <a:latin typeface="Arial Black" pitchFamily="34" charset="0"/>
          </a:endParaRPr>
        </a:p>
        <a:p>
          <a:endParaRPr lang="ru-RU" sz="2800" dirty="0" smtClean="0">
            <a:latin typeface="Arial Black" pitchFamily="34" charset="0"/>
          </a:endParaRPr>
        </a:p>
        <a:p>
          <a:r>
            <a:rPr lang="ru-RU" sz="2800" dirty="0" smtClean="0">
              <a:latin typeface="Arial Black" pitchFamily="34" charset="0"/>
            </a:rPr>
            <a:t>Подготовительно-развивающий -</a:t>
          </a:r>
          <a:r>
            <a:rPr lang="ru-RU" sz="2800" i="1" dirty="0" smtClean="0">
              <a:solidFill>
                <a:srgbClr val="C00000"/>
              </a:solidFill>
              <a:latin typeface="Arial Black" pitchFamily="34" charset="0"/>
            </a:rPr>
            <a:t>информационно-познавательный опыт</a:t>
          </a:r>
          <a:endParaRPr lang="ru-RU" sz="2800" i="1" dirty="0">
            <a:solidFill>
              <a:srgbClr val="C00000"/>
            </a:solidFill>
            <a:latin typeface="Arial Black" pitchFamily="34" charset="0"/>
          </a:endParaRPr>
        </a:p>
      </dgm:t>
    </dgm:pt>
    <dgm:pt modelId="{4D67BC4A-A1DB-42E1-A1F5-B9C06FEA7507}" type="parTrans" cxnId="{E08732D8-BCBE-45CA-9327-336093001D07}">
      <dgm:prSet/>
      <dgm:spPr/>
      <dgm:t>
        <a:bodyPr/>
        <a:lstStyle/>
        <a:p>
          <a:endParaRPr lang="ru-RU"/>
        </a:p>
      </dgm:t>
    </dgm:pt>
    <dgm:pt modelId="{6A12A472-7033-485C-BBEB-AE1907C079EA}" type="sibTrans" cxnId="{E08732D8-BCBE-45CA-9327-336093001D07}">
      <dgm:prSet/>
      <dgm:spPr/>
      <dgm:t>
        <a:bodyPr/>
        <a:lstStyle/>
        <a:p>
          <a:endParaRPr lang="ru-RU"/>
        </a:p>
      </dgm:t>
    </dgm:pt>
    <dgm:pt modelId="{2B96278A-44AE-42DA-B5BF-CA5DA58472C2}">
      <dgm:prSet phldrT="[Текст]" custT="1"/>
      <dgm:spPr/>
      <dgm:t>
        <a:bodyPr/>
        <a:lstStyle/>
        <a:p>
          <a:r>
            <a:rPr lang="ru-RU" sz="2800" dirty="0" err="1" smtClean="0">
              <a:latin typeface="Arial Black" pitchFamily="34" charset="0"/>
            </a:rPr>
            <a:t>Допрофессиональная</a:t>
          </a:r>
          <a:r>
            <a:rPr lang="ru-RU" sz="2800" dirty="0" smtClean="0">
              <a:latin typeface="Arial Black" pitchFamily="34" charset="0"/>
            </a:rPr>
            <a:t> деятельность </a:t>
          </a:r>
          <a:r>
            <a:rPr lang="ru-RU" sz="3200" dirty="0" smtClean="0">
              <a:latin typeface="Arial Black" pitchFamily="34" charset="0"/>
            </a:rPr>
            <a:t>– </a:t>
          </a:r>
          <a:r>
            <a:rPr lang="ru-RU" sz="2800" i="1" dirty="0" smtClean="0">
              <a:solidFill>
                <a:srgbClr val="C00000"/>
              </a:solidFill>
              <a:latin typeface="Arial Black" pitchFamily="34" charset="0"/>
            </a:rPr>
            <a:t>творчески результативный этап</a:t>
          </a:r>
          <a:endParaRPr lang="ru-RU" sz="2800" i="1" dirty="0">
            <a:solidFill>
              <a:srgbClr val="C00000"/>
            </a:solidFill>
            <a:latin typeface="Arial Black" pitchFamily="34" charset="0"/>
          </a:endParaRPr>
        </a:p>
      </dgm:t>
    </dgm:pt>
    <dgm:pt modelId="{3CE84B4A-FFBF-4D21-B735-F434ABF80F29}" type="parTrans" cxnId="{386B16D5-F2B0-4823-875F-EECB814A94A0}">
      <dgm:prSet/>
      <dgm:spPr/>
      <dgm:t>
        <a:bodyPr/>
        <a:lstStyle/>
        <a:p>
          <a:endParaRPr lang="ru-RU"/>
        </a:p>
      </dgm:t>
    </dgm:pt>
    <dgm:pt modelId="{30E357D5-93CC-4F4A-ABE2-60340906BE1C}" type="sibTrans" cxnId="{386B16D5-F2B0-4823-875F-EECB814A94A0}">
      <dgm:prSet/>
      <dgm:spPr/>
      <dgm:t>
        <a:bodyPr/>
        <a:lstStyle/>
        <a:p>
          <a:endParaRPr lang="ru-RU"/>
        </a:p>
      </dgm:t>
    </dgm:pt>
    <dgm:pt modelId="{2E336194-0FF7-4D27-80A0-557A9C0E91F6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Arial Black" pitchFamily="34" charset="0"/>
            </a:rPr>
            <a:t>Профессиональное самоопределение – </a:t>
          </a:r>
        </a:p>
        <a:p>
          <a:r>
            <a:rPr lang="ru-RU" sz="2800" i="1" dirty="0" smtClean="0">
              <a:solidFill>
                <a:srgbClr val="C00000"/>
              </a:solidFill>
              <a:latin typeface="Arial Black" pitchFamily="34" charset="0"/>
            </a:rPr>
            <a:t>освоение опыта</a:t>
          </a:r>
          <a:endParaRPr lang="ru-RU" sz="2800" i="1" dirty="0">
            <a:solidFill>
              <a:srgbClr val="C00000"/>
            </a:solidFill>
            <a:latin typeface="Arial Black" pitchFamily="34" charset="0"/>
          </a:endParaRPr>
        </a:p>
      </dgm:t>
    </dgm:pt>
    <dgm:pt modelId="{ED374ED8-2616-4F14-BD73-C8C9641B7454}" type="parTrans" cxnId="{6FEAA70F-2147-4E81-AF3F-D7603D3489B8}">
      <dgm:prSet/>
      <dgm:spPr/>
      <dgm:t>
        <a:bodyPr/>
        <a:lstStyle/>
        <a:p>
          <a:endParaRPr lang="ru-RU"/>
        </a:p>
      </dgm:t>
    </dgm:pt>
    <dgm:pt modelId="{FB427678-17D6-402C-BC29-7120F02C3F1D}" type="sibTrans" cxnId="{6FEAA70F-2147-4E81-AF3F-D7603D3489B8}">
      <dgm:prSet/>
      <dgm:spPr/>
      <dgm:t>
        <a:bodyPr/>
        <a:lstStyle/>
        <a:p>
          <a:endParaRPr lang="ru-RU"/>
        </a:p>
      </dgm:t>
    </dgm:pt>
    <dgm:pt modelId="{669FC793-C35C-4743-AC9C-492298553294}" type="pres">
      <dgm:prSet presAssocID="{7803C0E1-FADD-48CB-BC94-2ACDD5443EA6}" presName="arrowDiagram" presStyleCnt="0">
        <dgm:presLayoutVars>
          <dgm:chMax val="5"/>
          <dgm:dir/>
          <dgm:resizeHandles val="exact"/>
        </dgm:presLayoutVars>
      </dgm:prSet>
      <dgm:spPr/>
    </dgm:pt>
    <dgm:pt modelId="{0E8A3436-FE92-4974-8AD2-ED83DD951BED}" type="pres">
      <dgm:prSet presAssocID="{7803C0E1-FADD-48CB-BC94-2ACDD5443EA6}" presName="arrow" presStyleLbl="bgShp" presStyleIdx="0" presStyleCnt="1"/>
      <dgm:spPr/>
    </dgm:pt>
    <dgm:pt modelId="{F74BD838-CBA9-44BF-B543-09DEF6B8A7FC}" type="pres">
      <dgm:prSet presAssocID="{7803C0E1-FADD-48CB-BC94-2ACDD5443EA6}" presName="arrowDiagram3" presStyleCnt="0"/>
      <dgm:spPr/>
    </dgm:pt>
    <dgm:pt modelId="{73192243-8025-4930-8DB6-F5EB1FD9B404}" type="pres">
      <dgm:prSet presAssocID="{11FF90B9-CB34-4408-8177-D98B6EF1071C}" presName="bullet3a" presStyleLbl="node1" presStyleIdx="0" presStyleCnt="3"/>
      <dgm:spPr/>
    </dgm:pt>
    <dgm:pt modelId="{0F3A7757-F51A-4136-813E-C05D0A72C944}" type="pres">
      <dgm:prSet presAssocID="{11FF90B9-CB34-4408-8177-D98B6EF1071C}" presName="textBox3a" presStyleLbl="revTx" presStyleIdx="0" presStyleCnt="3" custScaleX="317847" custScaleY="14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55F8C-920C-455A-A971-62E3E2F119CE}" type="pres">
      <dgm:prSet presAssocID="{2B96278A-44AE-42DA-B5BF-CA5DA58472C2}" presName="bullet3b" presStyleLbl="node1" presStyleIdx="1" presStyleCnt="3"/>
      <dgm:spPr/>
    </dgm:pt>
    <dgm:pt modelId="{9394BB63-1F12-4523-A302-3912BF29EEA5}" type="pres">
      <dgm:prSet presAssocID="{2B96278A-44AE-42DA-B5BF-CA5DA58472C2}" presName="textBox3b" presStyleLbl="revTx" presStyleIdx="1" presStyleCnt="3" custScaleX="416667" custScaleY="38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93E71-8DFD-4990-BB60-D1164D443E74}" type="pres">
      <dgm:prSet presAssocID="{2E336194-0FF7-4D27-80A0-557A9C0E91F6}" presName="bullet3c" presStyleLbl="node1" presStyleIdx="2" presStyleCnt="3"/>
      <dgm:spPr/>
    </dgm:pt>
    <dgm:pt modelId="{06E5712D-0AAF-4113-B9BE-7A6BD48D5DEA}" type="pres">
      <dgm:prSet presAssocID="{2E336194-0FF7-4D27-80A0-557A9C0E91F6}" presName="textBox3c" presStyleLbl="revTx" presStyleIdx="2" presStyleCnt="3" custScaleX="416667" custScaleY="91310" custLinFactNeighborX="-476" custLinFactNeighborY="-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EAA70F-2147-4E81-AF3F-D7603D3489B8}" srcId="{7803C0E1-FADD-48CB-BC94-2ACDD5443EA6}" destId="{2E336194-0FF7-4D27-80A0-557A9C0E91F6}" srcOrd="2" destOrd="0" parTransId="{ED374ED8-2616-4F14-BD73-C8C9641B7454}" sibTransId="{FB427678-17D6-402C-BC29-7120F02C3F1D}"/>
    <dgm:cxn modelId="{31B7A3CF-A7B3-43D7-B2EF-5C7CFA74E39D}" type="presOf" srcId="{7803C0E1-FADD-48CB-BC94-2ACDD5443EA6}" destId="{669FC793-C35C-4743-AC9C-492298553294}" srcOrd="0" destOrd="0" presId="urn:microsoft.com/office/officeart/2005/8/layout/arrow2"/>
    <dgm:cxn modelId="{E08732D8-BCBE-45CA-9327-336093001D07}" srcId="{7803C0E1-FADD-48CB-BC94-2ACDD5443EA6}" destId="{11FF90B9-CB34-4408-8177-D98B6EF1071C}" srcOrd="0" destOrd="0" parTransId="{4D67BC4A-A1DB-42E1-A1F5-B9C06FEA7507}" sibTransId="{6A12A472-7033-485C-BBEB-AE1907C079EA}"/>
    <dgm:cxn modelId="{47E147A2-1CF9-4DA1-A9A0-E3BB9774B442}" type="presOf" srcId="{2E336194-0FF7-4D27-80A0-557A9C0E91F6}" destId="{06E5712D-0AAF-4113-B9BE-7A6BD48D5DEA}" srcOrd="0" destOrd="0" presId="urn:microsoft.com/office/officeart/2005/8/layout/arrow2"/>
    <dgm:cxn modelId="{386B16D5-F2B0-4823-875F-EECB814A94A0}" srcId="{7803C0E1-FADD-48CB-BC94-2ACDD5443EA6}" destId="{2B96278A-44AE-42DA-B5BF-CA5DA58472C2}" srcOrd="1" destOrd="0" parTransId="{3CE84B4A-FFBF-4D21-B735-F434ABF80F29}" sibTransId="{30E357D5-93CC-4F4A-ABE2-60340906BE1C}"/>
    <dgm:cxn modelId="{99519169-3AEA-4103-8770-14B96F9BD06C}" type="presOf" srcId="{11FF90B9-CB34-4408-8177-D98B6EF1071C}" destId="{0F3A7757-F51A-4136-813E-C05D0A72C944}" srcOrd="0" destOrd="0" presId="urn:microsoft.com/office/officeart/2005/8/layout/arrow2"/>
    <dgm:cxn modelId="{0E96CAF1-6CFF-48CE-8C43-3534FD30AD18}" type="presOf" srcId="{2B96278A-44AE-42DA-B5BF-CA5DA58472C2}" destId="{9394BB63-1F12-4523-A302-3912BF29EEA5}" srcOrd="0" destOrd="0" presId="urn:microsoft.com/office/officeart/2005/8/layout/arrow2"/>
    <dgm:cxn modelId="{BB044A17-E724-4375-ABA1-1E5B46FBC444}" type="presParOf" srcId="{669FC793-C35C-4743-AC9C-492298553294}" destId="{0E8A3436-FE92-4974-8AD2-ED83DD951BED}" srcOrd="0" destOrd="0" presId="urn:microsoft.com/office/officeart/2005/8/layout/arrow2"/>
    <dgm:cxn modelId="{1FFD9C3F-43F7-4DF7-B553-1B50460312E8}" type="presParOf" srcId="{669FC793-C35C-4743-AC9C-492298553294}" destId="{F74BD838-CBA9-44BF-B543-09DEF6B8A7FC}" srcOrd="1" destOrd="0" presId="urn:microsoft.com/office/officeart/2005/8/layout/arrow2"/>
    <dgm:cxn modelId="{C5304107-003C-4B70-AB27-AB00C490214D}" type="presParOf" srcId="{F74BD838-CBA9-44BF-B543-09DEF6B8A7FC}" destId="{73192243-8025-4930-8DB6-F5EB1FD9B404}" srcOrd="0" destOrd="0" presId="urn:microsoft.com/office/officeart/2005/8/layout/arrow2"/>
    <dgm:cxn modelId="{9A4CC7A2-4C01-444B-BD2A-46D44D2C6B8B}" type="presParOf" srcId="{F74BD838-CBA9-44BF-B543-09DEF6B8A7FC}" destId="{0F3A7757-F51A-4136-813E-C05D0A72C944}" srcOrd="1" destOrd="0" presId="urn:microsoft.com/office/officeart/2005/8/layout/arrow2"/>
    <dgm:cxn modelId="{B1BF69BD-0917-44D7-9D0B-286E1A43BE63}" type="presParOf" srcId="{F74BD838-CBA9-44BF-B543-09DEF6B8A7FC}" destId="{9B055F8C-920C-455A-A971-62E3E2F119CE}" srcOrd="2" destOrd="0" presId="urn:microsoft.com/office/officeart/2005/8/layout/arrow2"/>
    <dgm:cxn modelId="{1FCA7F83-D0E9-4CD1-8B10-5BDBA3F7749A}" type="presParOf" srcId="{F74BD838-CBA9-44BF-B543-09DEF6B8A7FC}" destId="{9394BB63-1F12-4523-A302-3912BF29EEA5}" srcOrd="3" destOrd="0" presId="urn:microsoft.com/office/officeart/2005/8/layout/arrow2"/>
    <dgm:cxn modelId="{A0929DFB-33B7-4741-AAD4-D8FC4E12677E}" type="presParOf" srcId="{F74BD838-CBA9-44BF-B543-09DEF6B8A7FC}" destId="{0F093E71-8DFD-4990-BB60-D1164D443E74}" srcOrd="4" destOrd="0" presId="urn:microsoft.com/office/officeart/2005/8/layout/arrow2"/>
    <dgm:cxn modelId="{B668FC0D-A467-4B13-BDF4-99BABCB3D57A}" type="presParOf" srcId="{F74BD838-CBA9-44BF-B543-09DEF6B8A7FC}" destId="{06E5712D-0AAF-4113-B9BE-7A6BD48D5DE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58D61E-A556-4233-8947-92CF4908B39C}">
      <dsp:nvSpPr>
        <dsp:cNvPr id="0" name=""/>
        <dsp:cNvSpPr/>
      </dsp:nvSpPr>
      <dsp:spPr>
        <a:xfrm>
          <a:off x="603247" y="433585"/>
          <a:ext cx="4482136" cy="4482136"/>
        </a:xfrm>
        <a:prstGeom prst="circularArrow">
          <a:avLst>
            <a:gd name="adj1" fmla="val 5544"/>
            <a:gd name="adj2" fmla="val 330680"/>
            <a:gd name="adj3" fmla="val 13829734"/>
            <a:gd name="adj4" fmla="val 1735330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E053-E420-417B-8C3E-B77B02637FAE}">
      <dsp:nvSpPr>
        <dsp:cNvPr id="0" name=""/>
        <dsp:cNvSpPr/>
      </dsp:nvSpPr>
      <dsp:spPr>
        <a:xfrm>
          <a:off x="1819362" y="458982"/>
          <a:ext cx="2049907" cy="1024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Профессиональное просвещение</a:t>
          </a:r>
          <a:endParaRPr lang="ru-RU" sz="1600" kern="1200" dirty="0"/>
        </a:p>
      </dsp:txBody>
      <dsp:txXfrm>
        <a:off x="1819362" y="458982"/>
        <a:ext cx="2049907" cy="1024953"/>
      </dsp:txXfrm>
    </dsp:sp>
    <dsp:sp modelId="{0012B047-91B5-4791-9D12-651B827F40DF}">
      <dsp:nvSpPr>
        <dsp:cNvPr id="0" name=""/>
        <dsp:cNvSpPr/>
      </dsp:nvSpPr>
      <dsp:spPr>
        <a:xfrm>
          <a:off x="3637172" y="1779699"/>
          <a:ext cx="2049907" cy="10249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Профессиональная диагностика</a:t>
          </a:r>
          <a:endParaRPr lang="ru-RU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37172" y="1779699"/>
        <a:ext cx="2049907" cy="1024953"/>
      </dsp:txXfrm>
    </dsp:sp>
    <dsp:sp modelId="{9D3CCD6F-5EFC-48A6-89F1-08B304D6C9FA}">
      <dsp:nvSpPr>
        <dsp:cNvPr id="0" name=""/>
        <dsp:cNvSpPr/>
      </dsp:nvSpPr>
      <dsp:spPr>
        <a:xfrm>
          <a:off x="2929895" y="3967154"/>
          <a:ext cx="2049907" cy="10249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Профессиональная консультация</a:t>
          </a:r>
          <a:endParaRPr lang="ru-RU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29895" y="3967154"/>
        <a:ext cx="2049907" cy="1024953"/>
      </dsp:txXfrm>
    </dsp:sp>
    <dsp:sp modelId="{78E23706-92C6-45EC-A6F4-05B02B9F393C}">
      <dsp:nvSpPr>
        <dsp:cNvPr id="0" name=""/>
        <dsp:cNvSpPr/>
      </dsp:nvSpPr>
      <dsp:spPr>
        <a:xfrm>
          <a:off x="695893" y="3916663"/>
          <a:ext cx="2049907" cy="10249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Профессиональный отбор</a:t>
          </a:r>
          <a:endParaRPr lang="ru-RU" sz="1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95893" y="3916663"/>
        <a:ext cx="2049907" cy="1024953"/>
      </dsp:txXfrm>
    </dsp:sp>
    <dsp:sp modelId="{637FF9F6-6A4F-427A-8C30-66C55FEC7DF5}">
      <dsp:nvSpPr>
        <dsp:cNvPr id="0" name=""/>
        <dsp:cNvSpPr/>
      </dsp:nvSpPr>
      <dsp:spPr>
        <a:xfrm>
          <a:off x="1552" y="1779699"/>
          <a:ext cx="2049907" cy="102495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Профессиональная адаптация</a:t>
          </a:r>
          <a:endParaRPr lang="ru-RU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52" y="1779699"/>
        <a:ext cx="2049907" cy="10249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8A3436-FE92-4974-8AD2-ED83DD951BED}">
      <dsp:nvSpPr>
        <dsp:cNvPr id="0" name=""/>
        <dsp:cNvSpPr/>
      </dsp:nvSpPr>
      <dsp:spPr>
        <a:xfrm>
          <a:off x="-642117" y="1153366"/>
          <a:ext cx="7500990" cy="468811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92243-8025-4930-8DB6-F5EB1FD9B404}">
      <dsp:nvSpPr>
        <dsp:cNvPr id="0" name=""/>
        <dsp:cNvSpPr/>
      </dsp:nvSpPr>
      <dsp:spPr>
        <a:xfrm>
          <a:off x="310508" y="4389105"/>
          <a:ext cx="195025" cy="195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A7757-F51A-4136-813E-C05D0A72C944}">
      <dsp:nvSpPr>
        <dsp:cNvPr id="0" name=""/>
        <dsp:cNvSpPr/>
      </dsp:nvSpPr>
      <dsp:spPr>
        <a:xfrm>
          <a:off x="-1495667" y="4194794"/>
          <a:ext cx="5555109" cy="193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40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>
            <a:latin typeface="Arial Black" pitchFamily="34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>
            <a:latin typeface="Arial Black" pitchFamily="34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 Black" pitchFamily="34" charset="0"/>
            </a:rPr>
            <a:t>Подготовительно-развивающий -</a:t>
          </a:r>
          <a:r>
            <a:rPr lang="ru-RU" sz="2800" i="1" kern="1200" dirty="0" smtClean="0">
              <a:solidFill>
                <a:srgbClr val="C00000"/>
              </a:solidFill>
              <a:latin typeface="Arial Black" pitchFamily="34" charset="0"/>
            </a:rPr>
            <a:t>информационно-познавательный опыт</a:t>
          </a:r>
          <a:endParaRPr lang="ru-RU" sz="2800" i="1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-1495667" y="4194794"/>
        <a:ext cx="5555109" cy="1938515"/>
      </dsp:txXfrm>
    </dsp:sp>
    <dsp:sp modelId="{9B055F8C-920C-455A-A971-62E3E2F119CE}">
      <dsp:nvSpPr>
        <dsp:cNvPr id="0" name=""/>
        <dsp:cNvSpPr/>
      </dsp:nvSpPr>
      <dsp:spPr>
        <a:xfrm>
          <a:off x="2031985" y="3114875"/>
          <a:ext cx="352546" cy="352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4BB63-1F12-4523-A302-3912BF29EEA5}">
      <dsp:nvSpPr>
        <dsp:cNvPr id="0" name=""/>
        <dsp:cNvSpPr/>
      </dsp:nvSpPr>
      <dsp:spPr>
        <a:xfrm>
          <a:off x="-642120" y="4069689"/>
          <a:ext cx="7500996" cy="993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07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Arial Black" pitchFamily="34" charset="0"/>
            </a:rPr>
            <a:t>Допрофессиональная</a:t>
          </a:r>
          <a:r>
            <a:rPr lang="ru-RU" sz="2800" kern="1200" dirty="0" smtClean="0">
              <a:latin typeface="Arial Black" pitchFamily="34" charset="0"/>
            </a:rPr>
            <a:t> деятельность </a:t>
          </a:r>
          <a:r>
            <a:rPr lang="ru-RU" sz="3200" kern="1200" dirty="0" smtClean="0">
              <a:latin typeface="Arial Black" pitchFamily="34" charset="0"/>
            </a:rPr>
            <a:t>– </a:t>
          </a:r>
          <a:r>
            <a:rPr lang="ru-RU" sz="2800" i="1" kern="1200" dirty="0" smtClean="0">
              <a:solidFill>
                <a:srgbClr val="C00000"/>
              </a:solidFill>
              <a:latin typeface="Arial Black" pitchFamily="34" charset="0"/>
            </a:rPr>
            <a:t>творчески результативный этап</a:t>
          </a:r>
          <a:endParaRPr lang="ru-RU" sz="2800" i="1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-642120" y="4069689"/>
        <a:ext cx="7500996" cy="993254"/>
      </dsp:txXfrm>
    </dsp:sp>
    <dsp:sp modelId="{0F093E71-8DFD-4990-BB60-D1164D443E74}">
      <dsp:nvSpPr>
        <dsp:cNvPr id="0" name=""/>
        <dsp:cNvSpPr/>
      </dsp:nvSpPr>
      <dsp:spPr>
        <a:xfrm>
          <a:off x="4102259" y="2339460"/>
          <a:ext cx="487564" cy="4875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5712D-0AAF-4113-B9BE-7A6BD48D5DEA}">
      <dsp:nvSpPr>
        <dsp:cNvPr id="0" name=""/>
        <dsp:cNvSpPr/>
      </dsp:nvSpPr>
      <dsp:spPr>
        <a:xfrm>
          <a:off x="1487092" y="2701549"/>
          <a:ext cx="7500996" cy="2975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5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Arial Black" pitchFamily="34" charset="0"/>
            </a:rPr>
            <a:t>Профессиональное самоопределение –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solidFill>
                <a:srgbClr val="C00000"/>
              </a:solidFill>
              <a:latin typeface="Arial Black" pitchFamily="34" charset="0"/>
            </a:rPr>
            <a:t>освоение опыта</a:t>
          </a:r>
          <a:endParaRPr lang="ru-RU" sz="2800" i="1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1487092" y="2701549"/>
        <a:ext cx="7500996" cy="2975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EE90-C1C1-48BD-B3AE-B3D9E5DE877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7DA-55E2-4115-B2C5-4D177EF68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EE90-C1C1-48BD-B3AE-B3D9E5DE877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7DA-55E2-4115-B2C5-4D177EF68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EE90-C1C1-48BD-B3AE-B3D9E5DE877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7DA-55E2-4115-B2C5-4D177EF68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EE90-C1C1-48BD-B3AE-B3D9E5DE877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7DA-55E2-4115-B2C5-4D177EF68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EE90-C1C1-48BD-B3AE-B3D9E5DE877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7DA-55E2-4115-B2C5-4D177EF68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EE90-C1C1-48BD-B3AE-B3D9E5DE877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7DA-55E2-4115-B2C5-4D177EF68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EE90-C1C1-48BD-B3AE-B3D9E5DE877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7DA-55E2-4115-B2C5-4D177EF68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EE90-C1C1-48BD-B3AE-B3D9E5DE877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7DA-55E2-4115-B2C5-4D177EF68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EE90-C1C1-48BD-B3AE-B3D9E5DE877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7DA-55E2-4115-B2C5-4D177EF68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EE90-C1C1-48BD-B3AE-B3D9E5DE877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7DA-55E2-4115-B2C5-4D177EF68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EE90-C1C1-48BD-B3AE-B3D9E5DE877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7DA-55E2-4115-B2C5-4D177EF68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FEE90-C1C1-48BD-B3AE-B3D9E5DE877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787DA-55E2-4115-B2C5-4D177EF68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gif"/><Relationship Id="rId7" Type="http://schemas.openxmlformats.org/officeDocument/2006/relationships/image" Target="../media/image2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11" Type="http://schemas.openxmlformats.org/officeDocument/2006/relationships/image" Target="../media/image30.jpeg"/><Relationship Id="rId5" Type="http://schemas.openxmlformats.org/officeDocument/2006/relationships/image" Target="../media/image24.gif"/><Relationship Id="rId10" Type="http://schemas.openxmlformats.org/officeDocument/2006/relationships/image" Target="../media/image29.png"/><Relationship Id="rId4" Type="http://schemas.openxmlformats.org/officeDocument/2006/relationships/image" Target="../media/image23.gif"/><Relationship Id="rId9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images.myshared.ru/4/280973/slide_1.jpg"/>
          <p:cNvPicPr>
            <a:picLocks noChangeAspect="1" noChangeArrowheads="1"/>
          </p:cNvPicPr>
          <p:nvPr/>
        </p:nvPicPr>
        <p:blipFill>
          <a:blip r:embed="rId2" cstate="print"/>
          <a:srcRect b="9230"/>
          <a:stretch>
            <a:fillRect/>
          </a:stretch>
        </p:blipFill>
        <p:spPr bwMode="auto">
          <a:xfrm>
            <a:off x="1" y="-214338"/>
            <a:ext cx="9265362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t.depositphotos.com/1038225/1060/i/950/depositphotos_10609276-High-resolution-linen-canvas-textur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142" y="11272"/>
            <a:ext cx="907171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ЭТАПЫ СИСТЕМЫ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ПРОФЕССИОНАЛЬНОЙ ОРИЕНТАЦИИ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28728" y="-928718"/>
          <a:ext cx="7500990" cy="7286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57686" y="3500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t.depositphotos.com/1038225/1060/i/950/depositphotos_10609276-High-resolution-linen-canvas-textur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828680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ВТОРИЧНОЙ ЗАНЯТОСТИ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ОБЪЕДИНЕНИИ ПО ИНТЕРЕСАМ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«ЮНЫЙ ТЕХНИК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»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P1230782.JPG"/>
          <p:cNvPicPr/>
          <p:nvPr/>
        </p:nvPicPr>
        <p:blipFill>
          <a:blip r:embed="rId3" cstate="print"/>
          <a:stretch>
            <a:fillRect/>
          </a:stretch>
        </p:blipFill>
        <p:spPr>
          <a:xfrm rot="20090397">
            <a:off x="0" y="1340768"/>
            <a:ext cx="2411735" cy="2559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1230780.JPG"/>
          <p:cNvPicPr/>
          <p:nvPr/>
        </p:nvPicPr>
        <p:blipFill>
          <a:blip r:embed="rId4" cstate="print"/>
          <a:stretch>
            <a:fillRect/>
          </a:stretch>
        </p:blipFill>
        <p:spPr>
          <a:xfrm rot="1072504">
            <a:off x="6588224" y="1268760"/>
            <a:ext cx="2499062" cy="2513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G:\DCIM\100OLYMP\P12307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86644">
            <a:off x="0" y="4365104"/>
            <a:ext cx="2520280" cy="2131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1230778.JPG"/>
          <p:cNvPicPr/>
          <p:nvPr/>
        </p:nvPicPr>
        <p:blipFill>
          <a:blip r:embed="rId6" cstate="print"/>
          <a:stretch>
            <a:fillRect/>
          </a:stretch>
        </p:blipFill>
        <p:spPr>
          <a:xfrm rot="1169900">
            <a:off x="6377730" y="4293095"/>
            <a:ext cx="2483768" cy="230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G:\DCIM\100OLYMP\P12307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653136"/>
            <a:ext cx="268829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G:\DCIM\100OLYMP\P123078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2132856"/>
            <a:ext cx="2664296" cy="1998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t.depositphotos.com/1038225/1060/i/950/depositphotos_10609276-High-resolution-linen-canvas-textur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 descr="G:\DCIM\100OLYMP\P1230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37112"/>
            <a:ext cx="3500430" cy="2625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7" descr="P1230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221088"/>
            <a:ext cx="3286686" cy="2465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9" descr="P12308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700808"/>
            <a:ext cx="3384376" cy="2741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500098" y="188640"/>
            <a:ext cx="1011265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Работа в столярной и слесарной мастерской объединения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 интересам «Юные мотоциклисты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6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508625" y="1484784"/>
            <a:ext cx="3635375" cy="2771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t.depositphotos.com/1038225/1060/i/950/depositphotos_10609276-High-resolution-linen-canvas-textur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7" descr="S630639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3356"/>
            <a:ext cx="3143239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128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4088" y="4293096"/>
            <a:ext cx="2705100" cy="235745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23528" y="1124744"/>
            <a:ext cx="363589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355976" y="908720"/>
            <a:ext cx="4248471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214346" y="188641"/>
            <a:ext cx="917883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КОНСТРУИРОВАНИЕ И РЕМОНТ ТЕХНИКИ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t.depositphotos.com/1038225/1060/i/950/depositphotos_10609276-High-resolution-linen-canvas-texture-backgrou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0" descr="C:\Users\Андрей\AppData\Local\Microsoft\Windows\Temporary Internet Files\Content.IE5\E2URLPHZ\MMj0283596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52028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C:\Users\Андрей\AppData\Local\Microsoft\Windows\Temporary Internet Files\Content.IE5\TT2H8Z3S\MMj0282794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16832"/>
            <a:ext cx="252028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Program Files\Microsoft Office\Media\CntCD1\Animated\j025440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204864"/>
            <a:ext cx="31654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C:\Program Files\Microsoft Office\Media\CntCD1\Animated\j028373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5229200"/>
            <a:ext cx="1214437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Андрей\AppData\Local\Microsoft\Windows\Temporary Internet Files\Content.IE5\TT2H8Z3S\MCj0404351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221088"/>
            <a:ext cx="146367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C:\Program Files\Microsoft Office\Media\CntCD1\Animated\j028346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5643562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C:\Program Files\Microsoft Office\Media\CntCD1\Animated\j028372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43900" y="5257800"/>
            <a:ext cx="800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alexandratttt.narod.ru/nerv01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2996952"/>
            <a:ext cx="31083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 cstate="print">
            <a:lum bright="10000" contrast="20000"/>
          </a:blip>
          <a:srcRect t="7143"/>
          <a:stretch>
            <a:fillRect/>
          </a:stretch>
        </p:blipFill>
        <p:spPr bwMode="auto">
          <a:xfrm>
            <a:off x="251520" y="4250282"/>
            <a:ext cx="4680520" cy="260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491880" y="1"/>
            <a:ext cx="5328591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Познавательная программа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«История энергетики от водяного колеса до электричества»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t.depositphotos.com/1038225/1060/i/950/depositphotos_10609276-High-resolution-linen-canvas-texture-backgrou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0"/>
            <a:ext cx="62281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Городской конкурс</a:t>
            </a:r>
            <a:b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«На шхуне «Победа»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 descr="D:\2015-2016 Яцко\На шхуне Победа\Шхуна Победа\IMG_20170330_102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480386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9" descr="D:\ФОТО\На шхуне Победа\IMG_20170330_110414.jpg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/>
          <a:stretch>
            <a:fillRect/>
          </a:stretch>
        </p:blipFill>
        <p:spPr bwMode="auto">
          <a:xfrm>
            <a:off x="5076056" y="4149080"/>
            <a:ext cx="3384376" cy="2538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6" descr="D:\ФОТО\На шхуне Победа\IMG_20170330_105450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95536" y="4149080"/>
            <a:ext cx="3240360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 descr="D:\2015-2016 Яцко\На шхуне Победа\Шхуна Победа\IMG_20170330_1112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772816"/>
            <a:ext cx="3174504" cy="1904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3638" b="90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8" name="AutoShape 2" descr="https://apf.mail.ru/cgi-bin/readmsg/DSC03396.JPG?id=15102232680000000987%3B0%3B2&amp;x-email=cttumzodino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apf.mail.ru/cgi-bin/readmsg/DSC03396.JPG?id=15102232680000000987%3B0%3B2&amp;x-email=cttumzodino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1988840"/>
            <a:ext cx="590465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КОНКУРС</a:t>
            </a:r>
            <a:br>
              <a:rPr lang="ru-RU" sz="3600" b="1" i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«ТЕХНОЁЛКА 2020» объединения по интересам </a:t>
            </a:r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«СУНДУЧОК</a:t>
            </a:r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», </a:t>
            </a:r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«КЕРАМИКА</a:t>
            </a:r>
            <a:r>
              <a:rPr lang="ru-RU" sz="24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»</a:t>
            </a:r>
            <a:endParaRPr lang="ru-RU" sz="2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157167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437112"/>
            <a:ext cx="1800200" cy="218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9"/>
            <a:ext cx="206929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t.depositphotos.com/1038225/1060/i/950/depositphotos_10609276-High-resolution-linen-canvas-textur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Documents and Settings\User\Local Settings\Temporary Internet Files\Content.Word\IMG_20170125_160931.jpg"/>
          <p:cNvPicPr/>
          <p:nvPr/>
        </p:nvPicPr>
        <p:blipFill>
          <a:blip r:embed="rId3" cstate="print">
            <a:lum bright="10000" contrast="40000"/>
          </a:blip>
          <a:srcRect r="15286" b="2343"/>
          <a:stretch>
            <a:fillRect/>
          </a:stretch>
        </p:blipFill>
        <p:spPr bwMode="auto">
          <a:xfrm>
            <a:off x="1547664" y="764704"/>
            <a:ext cx="5976664" cy="2932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C:\Documents and Settings\User\Local Settings\Temporary Internet Files\Content.Word\IMG_20170125_160804.jpg"/>
          <p:cNvPicPr/>
          <p:nvPr/>
        </p:nvPicPr>
        <p:blipFill>
          <a:blip r:embed="rId4" cstate="print">
            <a:lum contrast="30000"/>
          </a:blip>
          <a:srcRect l="1764" t="14171" r="13365"/>
          <a:stretch>
            <a:fillRect/>
          </a:stretch>
        </p:blipFill>
        <p:spPr bwMode="auto">
          <a:xfrm>
            <a:off x="1547664" y="3861048"/>
            <a:ext cx="5976664" cy="2736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УГОЛОК ПРОФОРИЕНТАЦИИ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t.depositphotos.com/1038225/1060/i/950/depositphotos_10609276-High-resolution-linen-canvas-textur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857496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0513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09" y="836712"/>
            <a:ext cx="835998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«ТРУД ОСВОБОЖДАЕТ НАС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ТРЁХ ВЕЛИКИХ ЗОЛ: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СКУКИ, ПОРОКА И НУЖДЫ»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</a:t>
            </a:r>
          </a:p>
          <a:p>
            <a:pPr algn="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Вольтер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barfik.com/wp-content/uploads/2015/04/kak-vyibrat-professi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22312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://st.depositphotos.com/1038225/1060/i/950/depositphotos_10609276-High-resolution-linen-canvas-textur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12"/>
            <a:ext cx="9144000" cy="6802289"/>
          </a:xfrm>
          <a:prstGeom prst="rect">
            <a:avLst/>
          </a:prstGeom>
          <a:noFill/>
        </p:spPr>
      </p:pic>
      <p:sp>
        <p:nvSpPr>
          <p:cNvPr id="34818" name="AutoShape 2" descr="Проектная деятельность  Презентация проекта «Выбирая профессию, выбираем образ жизни ». Мир творчества и красоты Скажи мне – и я забуду, Покажи мне – и я запомню, Вовлеки меня – и я пойму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Формула мастерства  = ТВОРЧЕСТВО ЗНАНИЕ УМЕНИЕ +  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2656"/>
            <a:ext cx="857252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«ПРОФЕССИОНАЛЬНАЯ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ОРИЕНТАЦИЯ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средствами технического и спортивно-технического профиля»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4758087"/>
            <a:ext cx="4251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МИР ТВОРЧЕСТВА И КРАСОТЫ</a:t>
            </a:r>
          </a:p>
          <a:p>
            <a:r>
              <a:rPr lang="ru-RU" dirty="0" smtClean="0">
                <a:latin typeface="Arial Black" pitchFamily="34" charset="0"/>
              </a:rPr>
              <a:t>СКАЖИ МНЕ – И Я ЗАБУДУ</a:t>
            </a:r>
          </a:p>
          <a:p>
            <a:r>
              <a:rPr lang="ru-RU" dirty="0" smtClean="0">
                <a:latin typeface="Arial Black" pitchFamily="34" charset="0"/>
              </a:rPr>
              <a:t>ПОКАЖИ МНЕ – И Я ЗАПОМНЮ</a:t>
            </a:r>
          </a:p>
          <a:p>
            <a:r>
              <a:rPr lang="ru-RU" dirty="0" smtClean="0">
                <a:latin typeface="Arial Black" pitchFamily="34" charset="0"/>
              </a:rPr>
              <a:t>ВОВЛЕКИ МЕНЯ – И Я ПОЙМУ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t.depositphotos.com/1038225/1060/i/950/depositphotos_10609276-High-resolution-linen-canvas-textur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89376" y="428605"/>
            <a:ext cx="696524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ПРОФЕССИОНАЛЬНАЯ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ОРИЕНТАЦИЯ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285992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 Black" pitchFamily="34" charset="0"/>
              </a:rPr>
              <a:t>научно обоснованная комплексная система социально-экономических, психолого-педагогических, медико-биологических и производственно-технических мер по оказанию молодежи личностно ориентированной помощи в выявлении и развитии способностей и склонностей, профессиональных и познавательных интересов в выборе профессии 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st.depositphotos.com/1038225/1060/i/950/depositphotos_10609276-High-resolution-linen-canvas-textur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1619672" y="1268760"/>
          <a:ext cx="56886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5586"/>
            <a:ext cx="9087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СИСТЕМА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ПРОФЕССИОНАЛЬНОЙ ОРИЕНТАЦИИ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c00/0004b367-c53bfc0a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4001"/>
            <a:ext cx="9576000" cy="718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myshared.ru/9/925412/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s/202789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s/185720/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788</TotalTime>
  <Words>135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135</cp:revision>
  <dcterms:created xsi:type="dcterms:W3CDTF">2017-12-16T11:04:13Z</dcterms:created>
  <dcterms:modified xsi:type="dcterms:W3CDTF">2020-10-21T16:24:14Z</dcterms:modified>
</cp:coreProperties>
</file>