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9.png"/><Relationship Id="rId5" Type="http://schemas.openxmlformats.org/officeDocument/2006/relationships/image" Target="../media/image4.jpeg"/><Relationship Id="rId10" Type="http://schemas.openxmlformats.org/officeDocument/2006/relationships/image" Target="../media/image8.jpeg"/><Relationship Id="rId4" Type="http://schemas.microsoft.com/office/2007/relationships/hdphoto" Target="../media/hdphoto1.wdp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turisty.lpy.by/novosti/uchaschimsya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467790"/>
            <a:ext cx="8716951" cy="420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188640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/>
                <a:ea typeface="Times New Roman"/>
              </a:rPr>
              <a:t>Углеродный след</a:t>
            </a:r>
            <a:r>
              <a:rPr lang="ru-RU" sz="3200" dirty="0">
                <a:latin typeface="Times New Roman"/>
                <a:ea typeface="Times New Roman"/>
              </a:rPr>
              <a:t> – 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760152"/>
            <a:ext cx="79048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</a:rPr>
              <a:t>условная величина, </a:t>
            </a:r>
            <a:endParaRPr lang="en-US" sz="28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algn="ctr"/>
            <a:r>
              <a:rPr lang="ru-RU" sz="2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которая 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</a:rPr>
              <a:t>отражает, как деятельность человека воздействует на окружающую среду и влияет на изменение климата. </a:t>
            </a:r>
            <a:endParaRPr lang="ru-RU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271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927" y="2507550"/>
            <a:ext cx="2481984" cy="2176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http://img0.liveinternet.ru/images/attach/c/2/71/271/71271853_1chayni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914" l="992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098" y="3842323"/>
            <a:ext cx="1675332" cy="144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http://k-29.ru/uploads/images/color-sreda/gradirnya/Gradirnya_1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2"/>
          <a:stretch/>
        </p:blipFill>
        <p:spPr bwMode="auto">
          <a:xfrm>
            <a:off x="5658635" y="4815723"/>
            <a:ext cx="2990531" cy="161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cashforjunkautomobiles.com/uploads/Junk_Cars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820" y="3738517"/>
            <a:ext cx="2629310" cy="154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cs625720.vk.me/v625720340/3d39e/__nbyXtRYU0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78" b="8967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95" y="1988840"/>
            <a:ext cx="3048000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248495"/>
            <a:ext cx="79928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/>
                <a:ea typeface="Times New Roman"/>
              </a:rPr>
              <a:t>Размер этого следа зависит от того</a:t>
            </a:r>
            <a:r>
              <a:rPr lang="ru-RU" sz="3200" dirty="0">
                <a:latin typeface="Times New Roman"/>
                <a:ea typeface="Times New Roman"/>
              </a:rPr>
              <a:t>, </a:t>
            </a:r>
            <a:r>
              <a:rPr lang="ru-RU" sz="3200" u="sng" dirty="0">
                <a:latin typeface="Times New Roman"/>
                <a:ea typeface="Times New Roman"/>
              </a:rPr>
              <a:t>сколько парниковых газов</a:t>
            </a:r>
            <a:r>
              <a:rPr lang="ru-RU" sz="3200" dirty="0">
                <a:latin typeface="Times New Roman"/>
                <a:ea typeface="Times New Roman"/>
              </a:rPr>
              <a:t> в результате нашей повседневной активности выбрасывается в атмосферу.</a:t>
            </a:r>
            <a:endParaRPr lang="ru-RU" sz="3200" dirty="0"/>
          </a:p>
        </p:txBody>
      </p:sp>
      <p:pic>
        <p:nvPicPr>
          <p:cNvPr id="2061" name="Picture 13" descr="http://dob.1september.ru/2002/15/1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310598"/>
            <a:ext cx="213360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publicdomainpictures.net/pictures/80000/velka/high-tension-power-line-and-bulb-13964457154ud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06" y="5019025"/>
            <a:ext cx="2432377" cy="161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475" y="4684168"/>
            <a:ext cx="2289875" cy="1877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5347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i62.tinypic.com/fxwjr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60"/>
          <a:stretch/>
        </p:blipFill>
        <p:spPr bwMode="auto">
          <a:xfrm>
            <a:off x="755575" y="283906"/>
            <a:ext cx="2818897" cy="657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0587159">
            <a:off x="933829" y="1644822"/>
            <a:ext cx="2304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Размер следа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8" name="Picture 6" descr="http://cdn01.ru/files/users/images/e9/6e/e96e242cc79967de2a2680eb618af17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5" r="17642" b="5769"/>
          <a:stretch/>
        </p:blipFill>
        <p:spPr bwMode="auto">
          <a:xfrm>
            <a:off x="3834707" y="220521"/>
            <a:ext cx="5390656" cy="582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25879" y="1298084"/>
            <a:ext cx="28083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Количество тонн</a:t>
            </a:r>
            <a:r>
              <a:rPr lang="en-US" sz="2800" b="1" dirty="0" smtClean="0">
                <a:solidFill>
                  <a:schemeClr val="bg1"/>
                </a:solidFill>
              </a:rPr>
              <a:t>/</a:t>
            </a:r>
            <a:r>
              <a:rPr lang="ru-RU" sz="2800" b="1" dirty="0" smtClean="0">
                <a:solidFill>
                  <a:schemeClr val="bg1"/>
                </a:solidFill>
              </a:rPr>
              <a:t>килограмм углекислого газа, выброшенного в атмосферу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" name="Равно 3"/>
          <p:cNvSpPr/>
          <p:nvPr/>
        </p:nvSpPr>
        <p:spPr>
          <a:xfrm>
            <a:off x="3006615" y="2636912"/>
            <a:ext cx="1656184" cy="1440160"/>
          </a:xfrm>
          <a:prstGeom prst="mathEqual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2120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thumb9.shutterstock.com/thumb_large/173917/173917,1245078229,2/stock-vector-foot-vector-image-3206935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58"/>
          <a:stretch/>
        </p:blipFill>
        <p:spPr bwMode="auto">
          <a:xfrm>
            <a:off x="1021013" y="1340768"/>
            <a:ext cx="7344816" cy="514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82179" y="183704"/>
            <a:ext cx="54050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Углеродный след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 rot="19515309">
            <a:off x="1034579" y="2163499"/>
            <a:ext cx="2974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ПЕРВИЧНЫЙ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032302">
            <a:off x="5249101" y="2078192"/>
            <a:ext cx="2974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ВТОРИЧНЫЙ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0234856">
            <a:off x="1844566" y="2907664"/>
            <a:ext cx="231993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Моя </a:t>
            </a:r>
          </a:p>
          <a:p>
            <a:pPr algn="ctr"/>
            <a:r>
              <a:rPr lang="ru-RU" sz="3200" dirty="0" err="1" smtClean="0">
                <a:solidFill>
                  <a:srgbClr val="FF0000"/>
                </a:solidFill>
              </a:rPr>
              <a:t>жизне</a:t>
            </a:r>
            <a:r>
              <a:rPr lang="ru-RU" sz="3200" dirty="0" smtClean="0">
                <a:solidFill>
                  <a:srgbClr val="FF0000"/>
                </a:solidFill>
              </a:rPr>
              <a:t>-деятель-</a:t>
            </a:r>
            <a:r>
              <a:rPr lang="ru-RU" sz="3200" dirty="0" err="1" smtClean="0">
                <a:solidFill>
                  <a:srgbClr val="FF0000"/>
                </a:solidFill>
              </a:rPr>
              <a:t>ность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895523">
            <a:off x="5533562" y="2993326"/>
            <a:ext cx="240600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Продукция, которую я            </a:t>
            </a:r>
            <a:r>
              <a:rPr lang="ru-RU" sz="2800" dirty="0" smtClean="0">
                <a:solidFill>
                  <a:srgbClr val="FF0000"/>
                </a:solidFill>
              </a:rPr>
              <a:t>потребляю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 rot="1167892">
            <a:off x="1867855" y="908720"/>
            <a:ext cx="432048" cy="1492637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9670487">
            <a:off x="7100658" y="912210"/>
            <a:ext cx="432048" cy="1492637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3373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332656"/>
            <a:ext cx="657301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Онлайн калькулятор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«углеродного следа»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3212" y="2274838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hlinkClick r:id="rId2"/>
              </a:rPr>
              <a:t>http://</a:t>
            </a:r>
            <a:r>
              <a:rPr lang="en-US" sz="3000" b="1" dirty="0" smtClean="0">
                <a:hlinkClick r:id="rId2"/>
              </a:rPr>
              <a:t>www.turisty.lpy.by/novosti/uchaschimsya</a:t>
            </a:r>
            <a:endParaRPr lang="ru-RU" sz="3000" b="1" dirty="0" smtClean="0"/>
          </a:p>
          <a:p>
            <a:endParaRPr lang="ru-RU" dirty="0"/>
          </a:p>
        </p:txBody>
      </p:sp>
      <p:pic>
        <p:nvPicPr>
          <p:cNvPr id="5122" name="Picture 2" descr="http://files.sudrf.ru/1486/user/1220328080_800388_658351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294" y="3501008"/>
            <a:ext cx="4029075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3083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73</Words>
  <Application>Microsoft Office PowerPoint</Application>
  <PresentationFormat>Экран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29</cp:revision>
  <dcterms:created xsi:type="dcterms:W3CDTF">2016-01-14T15:23:14Z</dcterms:created>
  <dcterms:modified xsi:type="dcterms:W3CDTF">2016-02-07T18:37:53Z</dcterms:modified>
</cp:coreProperties>
</file>